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7" r:id="rId10"/>
  </p:sldIdLst>
  <p:sldSz cx="9144000" cy="6858000" type="screen4x3"/>
  <p:notesSz cx="6858000" cy="9144000"/>
  <p:embeddedFontLst>
    <p:embeddedFont>
      <p:font typeface="Twinkl" panose="020B0604020202020204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Јас сум долга, со многу нозе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81686" y="225035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Јас ќе се претворам во друг инсект.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Се раѓам од јајце.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Што сум јас?</a:t>
            </a:r>
            <a:endParaRPr lang="en-A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Јас сум гасеница!</a:t>
            </a:r>
            <a:endParaRPr lang="en-AU" sz="2800" b="1" dirty="0"/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36" y="396288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743783" y="5394483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Откриј</a:t>
            </a:r>
            <a:endParaRPr lang="en-GB" dirty="0"/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458891" y="5755090"/>
            <a:ext cx="1181643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Следно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Имам 6 нозе.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Можам да летам.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Имам точки.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Што сум јас?</a:t>
            </a:r>
            <a:endParaRPr lang="en-A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Јас сум бубамара.</a:t>
            </a:r>
            <a:endParaRPr lang="en-AU" sz="2800" b="1" dirty="0"/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36" y="4077068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Откриј</a:t>
            </a:r>
            <a:endParaRPr lang="en-GB" dirty="0"/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A02004F-AEC8-4AEF-AAC4-CA52F8D4773D}"/>
              </a:ext>
            </a:extLst>
          </p:cNvPr>
          <p:cNvSpPr/>
          <p:nvPr/>
        </p:nvSpPr>
        <p:spPr>
          <a:xfrm>
            <a:off x="7498080" y="5755090"/>
            <a:ext cx="1142454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Следно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Сакам да плетам мрежи.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Имам 8 нозе.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Сакам да јадам мали инсекти.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Што сум јас?</a:t>
            </a:r>
            <a:endParaRPr lang="en-A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Јас сум пајак!</a:t>
            </a:r>
            <a:endParaRPr lang="en-AU" sz="2800" b="1" dirty="0"/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86" y="4094676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Откриј</a:t>
            </a:r>
            <a:endParaRPr lang="en-GB" dirty="0"/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1054CA76-3070-4329-948A-FB7B108A79F2}"/>
              </a:ext>
            </a:extLst>
          </p:cNvPr>
          <p:cNvSpPr/>
          <p:nvPr/>
        </p:nvSpPr>
        <p:spPr>
          <a:xfrm>
            <a:off x="7511143" y="5755090"/>
            <a:ext cx="1129391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Следно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Си го носам домот со мене.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Немам нозе.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/>
              <a:t>Оставам лигава трага.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Што сум јас?</a:t>
            </a:r>
            <a:endParaRPr lang="en-A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Јас сум полжав!</a:t>
            </a:r>
            <a:endParaRPr lang="en-AU" sz="2800" b="1" dirty="0"/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36" y="4094676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Откриј</a:t>
            </a:r>
            <a:endParaRPr lang="en-GB" dirty="0"/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44401A80-2F79-40F8-B6AF-525FC56BF475}"/>
              </a:ext>
            </a:extLst>
          </p:cNvPr>
          <p:cNvSpPr/>
          <p:nvPr/>
        </p:nvSpPr>
        <p:spPr>
          <a:xfrm>
            <a:off x="7511143" y="5755090"/>
            <a:ext cx="1129391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Следно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Снесувам јајца на растенија.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Имам 4 крилја.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3378" y="3074493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Ме има во многу бои.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Што сум јас?</a:t>
            </a:r>
            <a:endParaRPr lang="en-A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Јас сум пеперутка!</a:t>
            </a:r>
            <a:endParaRPr lang="en-AU" sz="2800" b="1" dirty="0"/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36" y="410338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Откриј</a:t>
            </a:r>
            <a:endParaRPr lang="en-GB" dirty="0"/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56C4D0D-A99C-47E9-B08D-68EC247AB75B}"/>
              </a:ext>
            </a:extLst>
          </p:cNvPr>
          <p:cNvSpPr/>
          <p:nvPr/>
        </p:nvSpPr>
        <p:spPr>
          <a:xfrm>
            <a:off x="7480699" y="5755090"/>
            <a:ext cx="1159835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Следно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Немам нозе.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Сакам да копам.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Сакам да се врткам наоколу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Што сум јас?</a:t>
            </a:r>
            <a:endParaRPr lang="en-A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Јас сум црв.</a:t>
            </a:r>
            <a:endParaRPr lang="en-AU" sz="2800" b="1" dirty="0"/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86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Откриј</a:t>
            </a:r>
            <a:endParaRPr lang="en-GB" dirty="0"/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7D74BC17-B556-4664-AD50-4155DA5B6982}"/>
              </a:ext>
            </a:extLst>
          </p:cNvPr>
          <p:cNvSpPr/>
          <p:nvPr/>
        </p:nvSpPr>
        <p:spPr>
          <a:xfrm>
            <a:off x="7471954" y="5755090"/>
            <a:ext cx="1168580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Следно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Многу сум вредна.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Јас имам линии.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Знам да правам мед.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Што сум јас?</a:t>
            </a:r>
            <a:endParaRPr lang="en-A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Јас сум пчела!</a:t>
            </a:r>
            <a:endParaRPr lang="en-AU" sz="2800" b="1" dirty="0"/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67" y="411824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Откриј</a:t>
            </a:r>
            <a:endParaRPr lang="en-GB" dirty="0"/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D957E431-44D5-4078-8D43-CF4CEE5B2F97}"/>
              </a:ext>
            </a:extLst>
          </p:cNvPr>
          <p:cNvSpPr/>
          <p:nvPr/>
        </p:nvSpPr>
        <p:spPr>
          <a:xfrm>
            <a:off x="7445829" y="5755090"/>
            <a:ext cx="1194705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Следно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Многу сум силна.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Живеам во земја.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Викаат дека сум многу вредна.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Што сум јас?</a:t>
            </a:r>
            <a:endParaRPr lang="en-AU" sz="2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Јас сум мравка!</a:t>
            </a:r>
            <a:endParaRPr lang="en-AU" sz="2800" b="1" dirty="0"/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29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mk-MK" dirty="0" smtClean="0"/>
              <a:t>Откриј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1736</TotalTime>
  <Words>219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BILE</cp:lastModifiedBy>
  <cp:revision>11</cp:revision>
  <dcterms:created xsi:type="dcterms:W3CDTF">2020-04-24T04:53:00Z</dcterms:created>
  <dcterms:modified xsi:type="dcterms:W3CDTF">2020-05-05T16:30:45Z</dcterms:modified>
</cp:coreProperties>
</file>