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3" r:id="rId2"/>
    <p:sldId id="275" r:id="rId3"/>
    <p:sldId id="277" r:id="rId4"/>
    <p:sldId id="264" r:id="rId5"/>
    <p:sldId id="276" r:id="rId6"/>
    <p:sldId id="278" r:id="rId7"/>
    <p:sldId id="279" r:id="rId8"/>
    <p:sldId id="280" r:id="rId9"/>
    <p:sldId id="282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Twinkl ExtraBold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1E3"/>
    <a:srgbClr val="0076B0"/>
    <a:srgbClr val="47B1E5"/>
    <a:srgbClr val="8ACBC0"/>
    <a:srgbClr val="25B7BC"/>
    <a:srgbClr val="689429"/>
    <a:srgbClr val="85BD33"/>
    <a:srgbClr val="009640"/>
    <a:srgbClr val="FFFFFF"/>
    <a:srgbClr val="4E7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0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australian-resources-f-2/australian-resources-f-2-topics/australian-resources-f-2-topics-weathe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f-2/australian-resources-f-2-topics/australian-resources-f-2-topics-weather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australian-resources-f-2/australian-resources-f-2-topics/australian-resources-f-2-topics-weathe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EAB725-73B8-4C43-B4FA-AE52A9DA3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EF753B9D-1712-4213-B7A4-4DEA03C45762}"/>
              </a:ext>
            </a:extLst>
          </p:cNvPr>
          <p:cNvSpPr/>
          <p:nvPr userDrawn="1"/>
        </p:nvSpPr>
        <p:spPr>
          <a:xfrm>
            <a:off x="8513064" y="6638544"/>
            <a:ext cx="630936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16A071-5B08-40A4-B59C-AB7CBF1943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9F758-FF1B-4D12-A17F-538CF1E937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12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45.png"/><Relationship Id="rId5" Type="http://schemas.openxmlformats.org/officeDocument/2006/relationships/image" Target="../media/image38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9" y="512764"/>
            <a:ext cx="8137524" cy="989466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9907" y="590592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mk-MK" sz="3600" dirty="0" smtClean="0">
                <a:latin typeface="+mn-lt"/>
              </a:rPr>
              <a:t>второ одделение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mk-MK" sz="3600" dirty="0" smtClean="0">
                <a:latin typeface="+mn-lt"/>
              </a:rPr>
              <a:t>Временска прогноза 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E6082D9-F21C-43B4-8403-74ECC9F8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1" y="1048657"/>
            <a:ext cx="5109029" cy="36126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F38303-4DB9-4CA2-BBC6-4AB2FEF45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3" y="3584204"/>
            <a:ext cx="2119086" cy="40343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7AA673E-62FD-4E87-9EF5-93F563F74FC3}"/>
              </a:ext>
            </a:extLst>
          </p:cNvPr>
          <p:cNvGrpSpPr/>
          <p:nvPr/>
        </p:nvGrpSpPr>
        <p:grpSpPr>
          <a:xfrm>
            <a:off x="609602" y="-9029700"/>
            <a:ext cx="7924798" cy="18059400"/>
            <a:chOff x="0" y="-11878321"/>
            <a:chExt cx="9636294" cy="2050242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50C4352-A1C9-4AE9-8493-B2A72DF38459}"/>
                </a:ext>
              </a:extLst>
            </p:cNvPr>
            <p:cNvGrpSpPr/>
            <p:nvPr/>
          </p:nvGrpSpPr>
          <p:grpSpPr>
            <a:xfrm>
              <a:off x="0" y="-11116321"/>
              <a:ext cx="5352734" cy="19740422"/>
              <a:chOff x="1769054" y="-14507221"/>
              <a:chExt cx="5352734" cy="1974042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AF4D93B-B235-4EDE-8CAF-1F18F36413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9054" y="-4637010"/>
                <a:ext cx="5315602" cy="9870211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DA9EE55-445F-41E8-87EF-9C2C67BBE9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6186" y="-14507221"/>
                <a:ext cx="5315602" cy="9870211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8A080B6-2D4C-4AEC-AD28-FE0FEE75A4B2}"/>
                </a:ext>
              </a:extLst>
            </p:cNvPr>
            <p:cNvGrpSpPr/>
            <p:nvPr/>
          </p:nvGrpSpPr>
          <p:grpSpPr>
            <a:xfrm>
              <a:off x="4283560" y="-11878321"/>
              <a:ext cx="5352734" cy="19740422"/>
              <a:chOff x="1769054" y="-14507221"/>
              <a:chExt cx="5352734" cy="1974042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9886AA0-8C6C-499D-A34E-046F5810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9054" y="-4637010"/>
                <a:ext cx="5315602" cy="987021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B2194AF-D86B-4296-9DEA-C5FA8AA55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6186" y="-14507221"/>
                <a:ext cx="5315602" cy="9870211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993FA7E-4B51-4F6D-AF55-39094FB7AC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6" r="21440" b="45153"/>
          <a:stretch/>
        </p:blipFill>
        <p:spPr>
          <a:xfrm>
            <a:off x="539751" y="549275"/>
            <a:ext cx="8064500" cy="575945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8C27DF6-AF62-43B6-869E-5202354AB6A9}"/>
              </a:ext>
            </a:extLst>
          </p:cNvPr>
          <p:cNvGrpSpPr/>
          <p:nvPr/>
        </p:nvGrpSpPr>
        <p:grpSpPr>
          <a:xfrm>
            <a:off x="375458" y="1241158"/>
            <a:ext cx="5459654" cy="5089523"/>
            <a:chOff x="-3262096" y="1241158"/>
            <a:chExt cx="5459654" cy="5089523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D1334C2-AC17-491C-A701-AD64CECA1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262096" y="2854994"/>
              <a:ext cx="2568027" cy="336364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BF699DE-D942-4660-B865-330469161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80"/>
            <a:stretch/>
          </p:blipFill>
          <p:spPr>
            <a:xfrm>
              <a:off x="-2235896" y="1241158"/>
              <a:ext cx="4433454" cy="5089523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F62F919-D0F6-4DC9-9150-D904B542B739}"/>
              </a:ext>
            </a:extLst>
          </p:cNvPr>
          <p:cNvSpPr/>
          <p:nvPr/>
        </p:nvSpPr>
        <p:spPr>
          <a:xfrm>
            <a:off x="2265599" y="3289594"/>
            <a:ext cx="2749202" cy="2988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mk-MK" altLang="en-US" sz="2000" dirty="0" smtClean="0">
                <a:solidFill>
                  <a:schemeClr val="tx1"/>
                </a:solidFill>
                <a:latin typeface="Twinkl" pitchFamily="2" charset="0"/>
              </a:rPr>
              <a:t>Времето е мешавина од сонце, дожд и ветер. Сите временски услови настануваат од: топлината на сонцето, воздухот што се движи и водата.</a:t>
            </a:r>
            <a:endParaRPr lang="en-US" altLang="en-US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48036F2-24DD-4795-BA88-6B43A1BAA0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95" y="3086366"/>
            <a:ext cx="4646202" cy="3880684"/>
          </a:xfrm>
          <a:prstGeom prst="rect">
            <a:avLst/>
          </a:prstGeom>
        </p:spPr>
      </p:pic>
      <p:sp>
        <p:nvSpPr>
          <p:cNvPr id="52" name="Title 20">
            <a:extLst>
              <a:ext uri="{FF2B5EF4-FFF2-40B4-BE49-F238E27FC236}">
                <a16:creationId xmlns:a16="http://schemas.microsoft.com/office/drawing/2014/main" id="{848CCA57-8B8F-458D-8835-16479308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54" y="2544855"/>
            <a:ext cx="3839199" cy="994306"/>
          </a:xfrm>
        </p:spPr>
        <p:txBody>
          <a:bodyPr/>
          <a:lstStyle/>
          <a:p>
            <a:r>
              <a:rPr lang="mk-MK" sz="3600" dirty="0" smtClean="0">
                <a:latin typeface="+mn-lt"/>
              </a:rPr>
              <a:t>Што е време?</a:t>
            </a:r>
            <a:endParaRPr lang="en-GB" sz="3600" dirty="0">
              <a:latin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16C132B-38D4-4354-918F-4CBAC338E462}"/>
              </a:ext>
            </a:extLst>
          </p:cNvPr>
          <p:cNvGrpSpPr/>
          <p:nvPr/>
        </p:nvGrpSpPr>
        <p:grpSpPr>
          <a:xfrm>
            <a:off x="1" y="0"/>
            <a:ext cx="9143998" cy="6858000"/>
            <a:chOff x="1" y="0"/>
            <a:chExt cx="9143998" cy="6858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BCB2702-2D22-4319-AFBB-4A4E53ABE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40581" t="19603" r="57809" b="7587"/>
            <a:stretch/>
          </p:blipFill>
          <p:spPr>
            <a:xfrm>
              <a:off x="8604250" y="0"/>
              <a:ext cx="539749" cy="68580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4FF8CB8-B5B8-47B2-9448-C4469D70C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4915" t="19603" r="83475" b="7587"/>
            <a:stretch/>
          </p:blipFill>
          <p:spPr>
            <a:xfrm>
              <a:off x="1" y="0"/>
              <a:ext cx="539750" cy="68580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CFB9D22-C9B0-4A21-B49C-95AE71059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4915" t="19603" r="57810" b="74566"/>
            <a:stretch/>
          </p:blipFill>
          <p:spPr>
            <a:xfrm>
              <a:off x="1" y="0"/>
              <a:ext cx="9143997" cy="54927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452B437-87E9-4DFA-B8AF-35D8942C1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4915" t="86569" r="57810" b="7600"/>
            <a:stretch/>
          </p:blipFill>
          <p:spPr>
            <a:xfrm>
              <a:off x="1" y="6308724"/>
              <a:ext cx="9143997" cy="54927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158446" y="1802674"/>
            <a:ext cx="112340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II </a:t>
            </a:r>
            <a:r>
              <a:rPr lang="mk-MK" sz="1400" b="1" dirty="0" smtClean="0">
                <a:solidFill>
                  <a:schemeClr val="bg1"/>
                </a:solidFill>
              </a:rPr>
              <a:t>б</a:t>
            </a:r>
          </a:p>
          <a:p>
            <a:pPr algn="ctr"/>
            <a:r>
              <a:rPr lang="mk-MK" sz="1400" b="1" dirty="0" smtClean="0">
                <a:solidFill>
                  <a:schemeClr val="bg1"/>
                </a:solidFill>
              </a:rPr>
              <a:t>одделение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2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1.2724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nodeType="withEffect" p14:presetBounceEnd="21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9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0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121 -0.00046 L 0.05121 -0.00023 C 0.0526 -0.00556 0.05226 -0.01204 0.05538 -0.01528 C 0.06163 -0.02199 0.06545 -0.00926 0.06788 -0.00602 C 0.06892 -0.00463 0.07066 -0.0037 0.07205 -0.00231 C 0.0743 -0.0037 0.07691 -0.00417 0.07899 -0.00602 C 0.08663 -0.01389 0.07917 -0.01528 0.08733 -0.01157 C 0.0901 -0.01227 0.09271 -0.01389 0.09566 -0.01343 C 0.10451 -0.01227 0.09913 -0.00995 0.1026 -0.00417 C 0.10364 -0.00255 0.10538 -0.00185 0.10677 -0.00046 C 0.10851 -0.00116 0.11094 -0.00046 0.11233 -0.00231 C 0.11493 -0.00648 0.11788 -0.01713 0.11788 -0.0169 C 0.1184 -0.01597 0.12222 -0.00671 0.12483 -0.00787 C 0.12674 -0.00903 0.12656 -0.01296 0.1276 -0.01528 C 0.12795 -0.01227 0.12743 -0.00856 0.12899 -0.00602 C 0.13021 -0.00417 0.13264 -0.00417 0.13455 -0.00417 C 0.13924 -0.00463 0.14375 -0.00671 0.14844 -0.00787 C 0.14983 -0.00926 0.15087 -0.01204 0.1526 -0.01157 C 0.15417 -0.01134 0.15417 -0.00764 0.15538 -0.00602 C 0.15642 -0.00463 0.15816 -0.0037 0.15955 -0.00231 C 0.16094 -0.00486 0.16267 -0.00718 0.16371 -0.00972 C 0.16441 -0.01204 0.1651 -0.01968 0.1651 -0.01713 C 0.1651 -0.01296 0.16406 -0.00856 0.16371 -0.00417 C 0.16424 -0.00162 0.16493 0.0125 0.17066 0.0125 C 0.1743 0.0125 0.17795 0.00995 0.18177 0.0088 C 0.19983 -0.00949 0.17726 0.01296 0.19149 -0.00046 C 0.20347 -0.01204 0.19132 -0.00116 0.20121 -0.00972 C 0.20208 -0.01157 0.20226 -0.01505 0.20399 -0.01528 C 0.20555 -0.01574 0.20642 -0.01181 0.20816 -0.01157 C 0.21319 -0.01111 0.21823 -0.01296 0.22344 -0.01343 C 0.23021 -0.02708 0.22187 -0.01366 0.2276 -0.00972 C 0.22934 -0.00856 0.23038 -0.01343 0.23177 -0.01528 C 0.23194 -0.0162 0.2342 -0.02708 0.23594 -0.02639 C 0.23785 -0.02593 0.23767 -0.02153 0.23871 -0.01898 C 0.23958 -0.01227 0.23837 -0.00648 0.24566 -0.00787 C 0.24722 -0.00833 0.24809 -0.01134 0.24983 -0.01157 C 0.2533 -0.0125 0.25712 -0.01157 0.26094 -0.01157 " pathEditMode="relative" rAng="0" ptsTypes="AAAAAAAAAAAAAAAAAAAAAAAAAAAAAAAAAAAAA">
                                          <p:cBhvr>
                                            <p:cTn id="18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86" y="-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xit" presetSubtype="6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1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1.2724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121 -0.00046 L 0.05121 -0.00023 C 0.0526 -0.00556 0.05226 -0.01204 0.05538 -0.01528 C 0.06163 -0.02199 0.06545 -0.00926 0.06788 -0.00602 C 0.06892 -0.00463 0.07066 -0.0037 0.07205 -0.00231 C 0.0743 -0.0037 0.07691 -0.00417 0.07899 -0.00602 C 0.08663 -0.01389 0.07917 -0.01528 0.08733 -0.01157 C 0.0901 -0.01227 0.09271 -0.01389 0.09566 -0.01343 C 0.10451 -0.01227 0.09913 -0.00995 0.1026 -0.00417 C 0.10364 -0.00255 0.10538 -0.00185 0.10677 -0.00046 C 0.10851 -0.00116 0.11094 -0.00046 0.11233 -0.00231 C 0.11493 -0.00648 0.11788 -0.01713 0.11788 -0.0169 C 0.1184 -0.01597 0.12222 -0.00671 0.12483 -0.00787 C 0.12674 -0.00903 0.12656 -0.01296 0.1276 -0.01528 C 0.12795 -0.01227 0.12743 -0.00856 0.12899 -0.00602 C 0.13021 -0.00417 0.13264 -0.00417 0.13455 -0.00417 C 0.13924 -0.00463 0.14375 -0.00671 0.14844 -0.00787 C 0.14983 -0.00926 0.15087 -0.01204 0.1526 -0.01157 C 0.15417 -0.01134 0.15417 -0.00764 0.15538 -0.00602 C 0.15642 -0.00463 0.15816 -0.0037 0.15955 -0.00231 C 0.16094 -0.00486 0.16267 -0.00718 0.16371 -0.00972 C 0.16441 -0.01204 0.1651 -0.01968 0.1651 -0.01713 C 0.1651 -0.01296 0.16406 -0.00856 0.16371 -0.00417 C 0.16424 -0.00162 0.16493 0.0125 0.17066 0.0125 C 0.1743 0.0125 0.17795 0.00995 0.18177 0.0088 C 0.19983 -0.00949 0.17726 0.01296 0.19149 -0.00046 C 0.20347 -0.01204 0.19132 -0.00116 0.20121 -0.00972 C 0.20208 -0.01157 0.20226 -0.01505 0.20399 -0.01528 C 0.20555 -0.01574 0.20642 -0.01181 0.20816 -0.01157 C 0.21319 -0.01111 0.21823 -0.01296 0.22344 -0.01343 C 0.23021 -0.02708 0.22187 -0.01366 0.2276 -0.00972 C 0.22934 -0.00856 0.23038 -0.01343 0.23177 -0.01528 C 0.23194 -0.0162 0.2342 -0.02708 0.23594 -0.02639 C 0.23785 -0.02593 0.23767 -0.02153 0.23871 -0.01898 C 0.23958 -0.01227 0.23837 -0.00648 0.24566 -0.00787 C 0.24722 -0.00833 0.24809 -0.01134 0.24983 -0.01157 C 0.2533 -0.0125 0.25712 -0.01157 0.26094 -0.01157 " pathEditMode="relative" rAng="0" ptsTypes="AAAAAAAAAAAAAAAAAAAAAAAAAAAAAAAAAAAAA">
                                          <p:cBhvr>
                                            <p:cTn id="18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86" y="-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xit" presetSubtype="6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1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5505384"/>
            <a:ext cx="7004050" cy="587441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mk-MK" sz="2400" dirty="0" smtClean="0"/>
              <a:t>Можеш ли да погодиш што значат?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755650" y="765175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mk-MK" sz="2400" dirty="0" smtClean="0"/>
              <a:t>Ова се неколку симболи за времето.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DFFAF-78C5-48D1-B138-B52C62D40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91" y="3442748"/>
            <a:ext cx="1372559" cy="4814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C24982-09F3-484F-A110-B7F2A2A95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81" t="19603" r="57809" b="7587"/>
          <a:stretch/>
        </p:blipFill>
        <p:spPr>
          <a:xfrm>
            <a:off x="8604250" y="0"/>
            <a:ext cx="53974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43C19E-CF98-4C13-B403-3F50EA41A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15" t="19603" r="83475" b="7587"/>
          <a:stretch/>
        </p:blipFill>
        <p:spPr>
          <a:xfrm>
            <a:off x="1" y="0"/>
            <a:ext cx="53975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0AAA09-9A9D-462D-900F-EBE7DE1D3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15" t="19603" r="57810" b="74566"/>
          <a:stretch/>
        </p:blipFill>
        <p:spPr>
          <a:xfrm>
            <a:off x="1" y="0"/>
            <a:ext cx="9143997" cy="549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B3738B-D239-463D-8667-F2DC7B8E8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15" t="87653" r="57810" b="7600"/>
          <a:stretch/>
        </p:blipFill>
        <p:spPr>
          <a:xfrm>
            <a:off x="1" y="6410848"/>
            <a:ext cx="9143997" cy="44715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7FE7421-41B3-4BAE-A293-FEA444F8F3A7}"/>
              </a:ext>
            </a:extLst>
          </p:cNvPr>
          <p:cNvGrpSpPr/>
          <p:nvPr/>
        </p:nvGrpSpPr>
        <p:grpSpPr>
          <a:xfrm>
            <a:off x="5693006" y="1821862"/>
            <a:ext cx="1562100" cy="1562100"/>
            <a:chOff x="5693006" y="1821862"/>
            <a:chExt cx="1562100" cy="15621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43D9C05-A0D0-4B39-8594-A41EEFD6044D}"/>
                </a:ext>
              </a:extLst>
            </p:cNvPr>
            <p:cNvSpPr/>
            <p:nvPr/>
          </p:nvSpPr>
          <p:spPr>
            <a:xfrm>
              <a:off x="5693006" y="1821862"/>
              <a:ext cx="1562100" cy="1562100"/>
            </a:xfrm>
            <a:prstGeom prst="roundRect">
              <a:avLst/>
            </a:prstGeom>
            <a:solidFill>
              <a:srgbClr val="AFDEF9"/>
            </a:solidFill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880699-F226-42A3-8DF8-669DD2D5C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9628" y="1981201"/>
              <a:ext cx="1368856" cy="123911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763997B-2767-44B7-8DBB-5A01A1030B32}"/>
              </a:ext>
            </a:extLst>
          </p:cNvPr>
          <p:cNvGrpSpPr/>
          <p:nvPr/>
        </p:nvGrpSpPr>
        <p:grpSpPr>
          <a:xfrm>
            <a:off x="3790950" y="1821862"/>
            <a:ext cx="1562100" cy="1562100"/>
            <a:chOff x="3790950" y="1821862"/>
            <a:chExt cx="1562100" cy="15621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AE42025-DB1B-44D6-8C19-96B228BC1E44}"/>
                </a:ext>
              </a:extLst>
            </p:cNvPr>
            <p:cNvSpPr/>
            <p:nvPr/>
          </p:nvSpPr>
          <p:spPr>
            <a:xfrm>
              <a:off x="3790950" y="1821862"/>
              <a:ext cx="1562100" cy="1562100"/>
            </a:xfrm>
            <a:prstGeom prst="roundRect">
              <a:avLst/>
            </a:prstGeom>
            <a:solidFill>
              <a:srgbClr val="AFDEF9"/>
            </a:solidFill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34D07D6-CB51-46A8-975D-98697528CDC8}"/>
                </a:ext>
              </a:extLst>
            </p:cNvPr>
            <p:cNvGrpSpPr/>
            <p:nvPr/>
          </p:nvGrpSpPr>
          <p:grpSpPr>
            <a:xfrm>
              <a:off x="3955739" y="1911318"/>
              <a:ext cx="1232519" cy="1395920"/>
              <a:chOff x="4029408" y="1911318"/>
              <a:chExt cx="1232519" cy="139592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29A1064-C0E0-4925-89BB-3B410FC2B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4662" y="1911318"/>
                <a:ext cx="867265" cy="82496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F49AD1D-D352-4BCE-81EA-93477CEDB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9408" y="2240438"/>
                <a:ext cx="1108667" cy="1066800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F84B7-10C5-423D-90ED-858C28E34D63}"/>
              </a:ext>
            </a:extLst>
          </p:cNvPr>
          <p:cNvGrpSpPr/>
          <p:nvPr/>
        </p:nvGrpSpPr>
        <p:grpSpPr>
          <a:xfrm>
            <a:off x="1888894" y="1821862"/>
            <a:ext cx="1562100" cy="1562100"/>
            <a:chOff x="1888894" y="1821862"/>
            <a:chExt cx="1562100" cy="15621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281670B-509B-49F4-A17A-DCA9387F1FCE}"/>
                </a:ext>
              </a:extLst>
            </p:cNvPr>
            <p:cNvSpPr/>
            <p:nvPr/>
          </p:nvSpPr>
          <p:spPr>
            <a:xfrm>
              <a:off x="1888894" y="1821862"/>
              <a:ext cx="1562100" cy="1562100"/>
            </a:xfrm>
            <a:prstGeom prst="roundRect">
              <a:avLst/>
            </a:prstGeom>
            <a:solidFill>
              <a:srgbClr val="AFDEF9"/>
            </a:solidFill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D181E41-F251-4091-BA39-D1B031EA6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700" y="1971012"/>
              <a:ext cx="1301288" cy="1252146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DCA1BB5-714B-439F-AE34-BF05A269D47B}"/>
              </a:ext>
            </a:extLst>
          </p:cNvPr>
          <p:cNvGrpSpPr/>
          <p:nvPr/>
        </p:nvGrpSpPr>
        <p:grpSpPr>
          <a:xfrm>
            <a:off x="5032144" y="3625261"/>
            <a:ext cx="1562100" cy="1562100"/>
            <a:chOff x="5032144" y="3625261"/>
            <a:chExt cx="1562100" cy="15621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B46FC78-0923-466B-8911-2CD86A26B6DB}"/>
                </a:ext>
              </a:extLst>
            </p:cNvPr>
            <p:cNvSpPr/>
            <p:nvPr/>
          </p:nvSpPr>
          <p:spPr>
            <a:xfrm>
              <a:off x="5032144" y="3625261"/>
              <a:ext cx="1562100" cy="1562100"/>
            </a:xfrm>
            <a:prstGeom prst="roundRect">
              <a:avLst/>
            </a:prstGeom>
            <a:solidFill>
              <a:srgbClr val="AFDEF9"/>
            </a:solidFill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1B0B2AA-7A51-4BDF-9F92-884F763BE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966" y="4018854"/>
              <a:ext cx="1380456" cy="77491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1E4B595-217D-4184-925F-DA74FEFED725}"/>
              </a:ext>
            </a:extLst>
          </p:cNvPr>
          <p:cNvGrpSpPr/>
          <p:nvPr/>
        </p:nvGrpSpPr>
        <p:grpSpPr>
          <a:xfrm>
            <a:off x="1228032" y="3625261"/>
            <a:ext cx="1562100" cy="1562100"/>
            <a:chOff x="1228032" y="3625261"/>
            <a:chExt cx="1562100" cy="15621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C192A96-053A-4DE7-8CEE-FA8640D64124}"/>
                </a:ext>
              </a:extLst>
            </p:cNvPr>
            <p:cNvSpPr/>
            <p:nvPr/>
          </p:nvSpPr>
          <p:spPr>
            <a:xfrm>
              <a:off x="1228032" y="3625261"/>
              <a:ext cx="1562100" cy="1562100"/>
            </a:xfrm>
            <a:prstGeom prst="roundRect">
              <a:avLst/>
            </a:prstGeom>
            <a:solidFill>
              <a:srgbClr val="AFDEF9"/>
            </a:solidFill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BCAC171-39CE-432F-BC64-1E96FDD57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164" y="3736926"/>
              <a:ext cx="1315836" cy="133877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C5B24B1-491B-45B0-85C4-539F4A14DEE8}"/>
              </a:ext>
            </a:extLst>
          </p:cNvPr>
          <p:cNvGrpSpPr/>
          <p:nvPr/>
        </p:nvGrpSpPr>
        <p:grpSpPr>
          <a:xfrm>
            <a:off x="3130088" y="3625261"/>
            <a:ext cx="1562100" cy="1562100"/>
            <a:chOff x="3130088" y="3625261"/>
            <a:chExt cx="1562100" cy="15621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889E104-B4AC-409E-B14F-CDF7AA4C538A}"/>
                </a:ext>
              </a:extLst>
            </p:cNvPr>
            <p:cNvSpPr/>
            <p:nvPr/>
          </p:nvSpPr>
          <p:spPr>
            <a:xfrm>
              <a:off x="3130088" y="3625261"/>
              <a:ext cx="1562100" cy="1562100"/>
            </a:xfrm>
            <a:prstGeom prst="roundRect">
              <a:avLst/>
            </a:prstGeom>
            <a:solidFill>
              <a:srgbClr val="AFDEF9"/>
            </a:solidFill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06339F6-9E80-4F22-AFA2-FC2148064AC1}"/>
                </a:ext>
              </a:extLst>
            </p:cNvPr>
            <p:cNvGrpSpPr/>
            <p:nvPr/>
          </p:nvGrpSpPr>
          <p:grpSpPr>
            <a:xfrm>
              <a:off x="3256164" y="3787187"/>
              <a:ext cx="1315835" cy="1288510"/>
              <a:chOff x="3256164" y="3787187"/>
              <a:chExt cx="1315835" cy="1288510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D54979B-00EE-4E1E-B2EB-41339035EB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9204" y="3787187"/>
                <a:ext cx="802795" cy="76363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454E7487-F83A-40B2-B8B4-0911628B8A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17"/>
              <a:stretch/>
            </p:blipFill>
            <p:spPr>
              <a:xfrm>
                <a:off x="3256164" y="4018855"/>
                <a:ext cx="1135442" cy="10568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809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B6433D-70F0-4FD5-9A22-D300B1549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7" t="20662" r="19759" b="6908"/>
          <a:stretch/>
        </p:blipFill>
        <p:spPr>
          <a:xfrm>
            <a:off x="755650" y="549275"/>
            <a:ext cx="7848600" cy="5759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A01C33-729A-41F5-AFAC-A4984AB5B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72" y="3429000"/>
            <a:ext cx="3009455" cy="16835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87EA2A-71A3-44D2-9BA5-F905ED4C88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4" b="31977"/>
          <a:stretch/>
        </p:blipFill>
        <p:spPr>
          <a:xfrm>
            <a:off x="2822538" y="1047152"/>
            <a:ext cx="3502062" cy="19349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24E2602-E35E-4FA5-9746-B1FA033D7C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7"/>
          <a:stretch/>
        </p:blipFill>
        <p:spPr>
          <a:xfrm>
            <a:off x="4306233" y="2066925"/>
            <a:ext cx="1340952" cy="9151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728E43F-AB67-4923-A20A-B003EF5093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07" y="1224782"/>
            <a:ext cx="960412" cy="9604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78C7F1-A6CE-4ED1-A9A1-C6A42A4075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9" t="13047" r="11517" b="26127"/>
          <a:stretch/>
        </p:blipFill>
        <p:spPr>
          <a:xfrm>
            <a:off x="2812864" y="1027847"/>
            <a:ext cx="3511735" cy="19627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A8D3DF1-D186-4B8D-8605-65BAC00212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38" y="1047152"/>
            <a:ext cx="3502062" cy="19349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65023C-FA5C-4B3C-8789-1A7E73508E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60" y="749300"/>
            <a:ext cx="4061272" cy="28717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7EBC55-0124-4CEB-B12E-003D467F0A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86"/>
          <a:stretch/>
        </p:blipFill>
        <p:spPr>
          <a:xfrm>
            <a:off x="1659313" y="2479682"/>
            <a:ext cx="2045256" cy="2921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C3655B-26E0-4DC7-B2FD-80B750BF61D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r="12189" b="61960"/>
          <a:stretch/>
        </p:blipFill>
        <p:spPr>
          <a:xfrm>
            <a:off x="755650" y="4635500"/>
            <a:ext cx="7848600" cy="1673225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6D909F5E-F4E9-465C-8007-44EF47453E81}"/>
              </a:ext>
            </a:extLst>
          </p:cNvPr>
          <p:cNvSpPr/>
          <p:nvPr/>
        </p:nvSpPr>
        <p:spPr>
          <a:xfrm>
            <a:off x="6076727" y="2938069"/>
            <a:ext cx="104998" cy="10499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29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6AD85F7-7987-4214-82D2-79FAFC139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5" b="84344"/>
          <a:stretch/>
        </p:blipFill>
        <p:spPr>
          <a:xfrm>
            <a:off x="661851" y="773883"/>
            <a:ext cx="2429692" cy="42335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E48A86-FA17-4A52-B938-BF3B7F8459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"/>
          <a:stretch/>
        </p:blipFill>
        <p:spPr>
          <a:xfrm>
            <a:off x="2922973" y="773884"/>
            <a:ext cx="5585301" cy="43954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0B5C95B-DEC5-404E-926F-C46A9A00B85A}"/>
              </a:ext>
            </a:extLst>
          </p:cNvPr>
          <p:cNvSpPr/>
          <p:nvPr/>
        </p:nvSpPr>
        <p:spPr>
          <a:xfrm>
            <a:off x="661851" y="4126267"/>
            <a:ext cx="14730550" cy="587441"/>
          </a:xfrm>
          <a:prstGeom prst="rect">
            <a:avLst/>
          </a:prstGeom>
          <a:solidFill>
            <a:srgbClr val="0076B0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C7FF0D-DE78-472C-8339-A726B42195E3}"/>
              </a:ext>
            </a:extLst>
          </p:cNvPr>
          <p:cNvSpPr/>
          <p:nvPr/>
        </p:nvSpPr>
        <p:spPr>
          <a:xfrm>
            <a:off x="6676839" y="4157045"/>
            <a:ext cx="14730550" cy="525886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ru-RU" sz="2000" dirty="0"/>
              <a:t>Временските симболи се поставени на мапа за да се покаже </a:t>
            </a:r>
            <a:r>
              <a:rPr lang="ru-RU" sz="2000" dirty="0" smtClean="0"/>
              <a:t>какво </a:t>
            </a:r>
            <a:r>
              <a:rPr lang="ru-RU" sz="2000" dirty="0"/>
              <a:t>ќе биде времето на различни места.</a:t>
            </a:r>
            <a:endParaRPr lang="en-GB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5D51C4-0834-4430-A888-DA0E7C5479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81" t="19603" r="57809" b="7587"/>
          <a:stretch/>
        </p:blipFill>
        <p:spPr>
          <a:xfrm>
            <a:off x="8604250" y="0"/>
            <a:ext cx="539749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DF1D2B-1084-47A7-96BA-BDF8643AD9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15" t="19603" r="83345" b="7587"/>
          <a:stretch/>
        </p:blipFill>
        <p:spPr>
          <a:xfrm>
            <a:off x="0" y="0"/>
            <a:ext cx="583405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34E7B7C-9D79-4A81-A927-FE7B66318CD5}"/>
              </a:ext>
            </a:extLst>
          </p:cNvPr>
          <p:cNvGrpSpPr/>
          <p:nvPr/>
        </p:nvGrpSpPr>
        <p:grpSpPr>
          <a:xfrm>
            <a:off x="4436707" y="1345118"/>
            <a:ext cx="3448594" cy="2628645"/>
            <a:chOff x="4436707" y="1345118"/>
            <a:chExt cx="3448594" cy="26286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043735-86E5-4F53-895B-B3F79E2AC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279" y="1770845"/>
              <a:ext cx="392597" cy="37344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34E69D-1CD5-4DE7-B9EE-A427CD7D5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704" y="2253231"/>
              <a:ext cx="392597" cy="373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E5F67C-E28A-404A-9A32-8D2A9534E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907" y="1345118"/>
              <a:ext cx="392597" cy="37344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EB5225-B7BA-4B6A-85F1-B0C473D36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038" y="2125680"/>
              <a:ext cx="542744" cy="304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C80900D-49A3-4DFC-A92A-39D3595B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097" y="2982946"/>
              <a:ext cx="542744" cy="30466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EE13CE5-58B6-4884-AD16-0ED36C3A1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791" y="3484917"/>
              <a:ext cx="508031" cy="48884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61D05B7-1175-4FFD-A1C8-8A3D9D91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707" y="1684329"/>
              <a:ext cx="508031" cy="48884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BA3B895-064E-436D-BAB2-E78BF8CDF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24" y="2586975"/>
              <a:ext cx="494790" cy="50018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7D79731-9E77-43EA-A7B6-FB9AEFA950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8" b="2781"/>
          <a:stretch/>
        </p:blipFill>
        <p:spPr>
          <a:xfrm>
            <a:off x="104246" y="572589"/>
            <a:ext cx="8900417" cy="571282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DD6E985-6270-4785-AE89-8EB5CEEFF4F0}"/>
              </a:ext>
            </a:extLst>
          </p:cNvPr>
          <p:cNvGrpSpPr/>
          <p:nvPr/>
        </p:nvGrpSpPr>
        <p:grpSpPr>
          <a:xfrm>
            <a:off x="1252158" y="2328633"/>
            <a:ext cx="3815634" cy="1085851"/>
            <a:chOff x="1252158" y="2242908"/>
            <a:chExt cx="3815634" cy="108585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E1F4DD3-2A2B-4FFD-994B-ED19FC893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82" t="23054" r="4056" b="48064"/>
            <a:stretch/>
          </p:blipFill>
          <p:spPr>
            <a:xfrm>
              <a:off x="2895178" y="2242908"/>
              <a:ext cx="2172614" cy="1085851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3A6B317-D50D-40F6-88FC-0E6C37788782}"/>
                </a:ext>
              </a:extLst>
            </p:cNvPr>
            <p:cNvSpPr/>
            <p:nvPr/>
          </p:nvSpPr>
          <p:spPr>
            <a:xfrm>
              <a:off x="2663130" y="2890656"/>
              <a:ext cx="272143" cy="272143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492AE14-74C1-40B0-9DC1-A7077C0E46ED}"/>
                </a:ext>
              </a:extLst>
            </p:cNvPr>
            <p:cNvSpPr/>
            <p:nvPr/>
          </p:nvSpPr>
          <p:spPr>
            <a:xfrm>
              <a:off x="1252158" y="2785833"/>
              <a:ext cx="272143" cy="272143"/>
            </a:xfrm>
            <a:prstGeom prst="ellipse">
              <a:avLst/>
            </a:prstGeom>
            <a:solidFill>
              <a:srgbClr val="4E7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AE75492-C775-4451-92F4-618839F1ED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97"/>
          <a:stretch/>
        </p:blipFill>
        <p:spPr>
          <a:xfrm>
            <a:off x="1031632" y="1190625"/>
            <a:ext cx="2164156" cy="37596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E637D1-CCC2-4FBA-8BD3-3161C26179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15" t="19603" r="57810" b="74566"/>
          <a:stretch/>
        </p:blipFill>
        <p:spPr>
          <a:xfrm>
            <a:off x="1" y="0"/>
            <a:ext cx="9143997" cy="549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E9C6A2-8BCD-4A39-A5A5-1E78B3C6FD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15" t="86569" r="57810" b="7600"/>
          <a:stretch/>
        </p:blipFill>
        <p:spPr>
          <a:xfrm>
            <a:off x="1" y="6308724"/>
            <a:ext cx="9143997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40000" decel="4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2.06059 -4.44444E-6 " pathEditMode="relative" rAng="0" ptsTypes="AA">
                                      <p:cBhvr>
                                        <p:cTn id="8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947F76E-BAC7-434F-B668-5CBDF5E33C9B}"/>
              </a:ext>
            </a:extLst>
          </p:cNvPr>
          <p:cNvSpPr/>
          <p:nvPr/>
        </p:nvSpPr>
        <p:spPr>
          <a:xfrm>
            <a:off x="661851" y="750571"/>
            <a:ext cx="7846423" cy="4418804"/>
          </a:xfrm>
          <a:prstGeom prst="rect">
            <a:avLst/>
          </a:prstGeom>
          <a:solidFill>
            <a:srgbClr val="4E7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B57B7A-C93C-4E4A-BCCC-EAF3D2E23CDE}"/>
              </a:ext>
            </a:extLst>
          </p:cNvPr>
          <p:cNvGrpSpPr/>
          <p:nvPr/>
        </p:nvGrpSpPr>
        <p:grpSpPr>
          <a:xfrm>
            <a:off x="661851" y="773883"/>
            <a:ext cx="7846423" cy="4395492"/>
            <a:chOff x="661851" y="773883"/>
            <a:chExt cx="7846423" cy="43954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39EA1F-FFEF-4668-83A4-B90C12C6E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625" b="84344"/>
            <a:stretch/>
          </p:blipFill>
          <p:spPr>
            <a:xfrm>
              <a:off x="661851" y="773883"/>
              <a:ext cx="2429692" cy="423354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EC27235-D6FB-4034-AE20-02273FAA7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2"/>
            <a:stretch/>
          </p:blipFill>
          <p:spPr>
            <a:xfrm>
              <a:off x="2922973" y="773884"/>
              <a:ext cx="5585301" cy="4395491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76E3F6F2-CA99-4609-94F4-1CC69BA57A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515" y="-2190750"/>
            <a:ext cx="9960865" cy="75675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0351A0-9899-45E0-B393-96F2D84A00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8" b="2781"/>
          <a:stretch/>
        </p:blipFill>
        <p:spPr>
          <a:xfrm>
            <a:off x="104246" y="572589"/>
            <a:ext cx="8900417" cy="57128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E348E3-0006-42AD-8193-2E68726543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581" t="19603" r="57809" b="7587"/>
          <a:stretch/>
        </p:blipFill>
        <p:spPr>
          <a:xfrm>
            <a:off x="8604250" y="0"/>
            <a:ext cx="539749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70D67B-565B-490D-AE4C-D93403DAB9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15" t="19603" r="57810" b="72429"/>
          <a:stretch/>
        </p:blipFill>
        <p:spPr>
          <a:xfrm>
            <a:off x="1" y="0"/>
            <a:ext cx="9143997" cy="7505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C1E153-22FA-4D31-991B-9E3FB8AF9C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15" t="19603" r="83345" b="7587"/>
          <a:stretch/>
        </p:blipFill>
        <p:spPr>
          <a:xfrm>
            <a:off x="0" y="0"/>
            <a:ext cx="583405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8154E0-10B5-49B3-9AE5-410D35C65E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8" b="2781"/>
          <a:stretch/>
        </p:blipFill>
        <p:spPr>
          <a:xfrm>
            <a:off x="104246" y="572589"/>
            <a:ext cx="8900417" cy="57128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338980-D26C-4ABF-95B1-0992983003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15" t="72755" r="57810" b="7600"/>
          <a:stretch/>
        </p:blipFill>
        <p:spPr>
          <a:xfrm>
            <a:off x="1" y="5007430"/>
            <a:ext cx="9143997" cy="18505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8D3570-63B4-47DF-B25F-49490940F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30" b="2781"/>
          <a:stretch/>
        </p:blipFill>
        <p:spPr>
          <a:xfrm>
            <a:off x="102742" y="4826000"/>
            <a:ext cx="8900417" cy="14594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363678E-8B71-4F53-BA2B-AB16CB07CE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82" y="2813749"/>
            <a:ext cx="711715" cy="6848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EEC73B1-6E27-43B2-AA4C-450E46D118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90" y="2265921"/>
            <a:ext cx="808518" cy="4538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C0FC4A9-5F7E-4189-B8A2-C596E0371B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02" y="1066652"/>
            <a:ext cx="647730" cy="61613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4AF7F12-49D2-4272-822E-54AF12381C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51" y="1293223"/>
            <a:ext cx="787133" cy="58793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C35EF4-2A59-4726-A64E-673F336F3E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99" y="1295187"/>
            <a:ext cx="774161" cy="782594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569C34DE-90BF-4FCD-B282-5E92D0E52C48}"/>
              </a:ext>
            </a:extLst>
          </p:cNvPr>
          <p:cNvGrpSpPr/>
          <p:nvPr/>
        </p:nvGrpSpPr>
        <p:grpSpPr>
          <a:xfrm>
            <a:off x="5013107" y="1241308"/>
            <a:ext cx="3599412" cy="2611985"/>
            <a:chOff x="5013107" y="1241308"/>
            <a:chExt cx="3599412" cy="261198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A3861DC-E8F0-4081-AC5A-07B5AD3D34E1}"/>
                </a:ext>
              </a:extLst>
            </p:cNvPr>
            <p:cNvGrpSpPr/>
            <p:nvPr/>
          </p:nvGrpSpPr>
          <p:grpSpPr>
            <a:xfrm>
              <a:off x="5013107" y="3399567"/>
              <a:ext cx="1299032" cy="453726"/>
              <a:chOff x="5013107" y="3399567"/>
              <a:chExt cx="1299032" cy="453726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649A29E-82EF-4EEA-8BD3-89F935C12AC8}"/>
                  </a:ext>
                </a:extLst>
              </p:cNvPr>
              <p:cNvSpPr/>
              <p:nvPr/>
            </p:nvSpPr>
            <p:spPr>
              <a:xfrm>
                <a:off x="5623400" y="3736747"/>
                <a:ext cx="116546" cy="116546"/>
              </a:xfrm>
              <a:prstGeom prst="ellipse">
                <a:avLst/>
              </a:prstGeom>
              <a:solidFill>
                <a:srgbClr val="BC010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FA5FE12-32B7-4EED-8347-3DD1A3FF4FAC}"/>
                  </a:ext>
                </a:extLst>
              </p:cNvPr>
              <p:cNvSpPr/>
              <p:nvPr/>
            </p:nvSpPr>
            <p:spPr>
              <a:xfrm>
                <a:off x="5013107" y="3399567"/>
                <a:ext cx="1299032" cy="4335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ctr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tx1"/>
                    </a:solidFill>
                  </a:rPr>
                  <a:t>Melbourne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2F972AE-8595-400A-8F2C-D48B9D31B8B0}"/>
                </a:ext>
              </a:extLst>
            </p:cNvPr>
            <p:cNvGrpSpPr/>
            <p:nvPr/>
          </p:nvGrpSpPr>
          <p:grpSpPr>
            <a:xfrm>
              <a:off x="7237980" y="1241308"/>
              <a:ext cx="1374539" cy="433553"/>
              <a:chOff x="5623400" y="3580542"/>
              <a:chExt cx="1374539" cy="433553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28E9704-788B-4D70-9D29-99392DA734D4}"/>
                  </a:ext>
                </a:extLst>
              </p:cNvPr>
              <p:cNvSpPr/>
              <p:nvPr/>
            </p:nvSpPr>
            <p:spPr>
              <a:xfrm>
                <a:off x="5623400" y="3736747"/>
                <a:ext cx="116546" cy="116546"/>
              </a:xfrm>
              <a:prstGeom prst="ellipse">
                <a:avLst/>
              </a:prstGeom>
              <a:solidFill>
                <a:srgbClr val="BC010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1D13023-4EF6-491B-BBCA-FBC463E0B25E}"/>
                  </a:ext>
                </a:extLst>
              </p:cNvPr>
              <p:cNvSpPr/>
              <p:nvPr/>
            </p:nvSpPr>
            <p:spPr>
              <a:xfrm>
                <a:off x="5698907" y="3580542"/>
                <a:ext cx="1299032" cy="4335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ctr">
                <a:spAutoFit/>
              </a:bodyPr>
              <a:lstStyle/>
              <a:p>
                <a:r>
                  <a:rPr lang="en-GB" sz="1400" b="1" dirty="0">
                    <a:solidFill>
                      <a:schemeClr val="tx1"/>
                    </a:solidFill>
                  </a:rPr>
                  <a:t>Brisbane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97B41E7-DF87-4367-8AE9-30250A3769C4}"/>
                </a:ext>
              </a:extLst>
            </p:cNvPr>
            <p:cNvGrpSpPr/>
            <p:nvPr/>
          </p:nvGrpSpPr>
          <p:grpSpPr>
            <a:xfrm>
              <a:off x="6892251" y="2772319"/>
              <a:ext cx="1374539" cy="433553"/>
              <a:chOff x="5623400" y="3580542"/>
              <a:chExt cx="1374539" cy="433553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827BD81-8BF7-4186-8060-0EA4775F1D3E}"/>
                  </a:ext>
                </a:extLst>
              </p:cNvPr>
              <p:cNvSpPr/>
              <p:nvPr/>
            </p:nvSpPr>
            <p:spPr>
              <a:xfrm>
                <a:off x="5623400" y="3736747"/>
                <a:ext cx="116546" cy="116546"/>
              </a:xfrm>
              <a:prstGeom prst="ellipse">
                <a:avLst/>
              </a:prstGeom>
              <a:solidFill>
                <a:srgbClr val="BC010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44CAC49-596E-4875-AD10-03FF31C02391}"/>
                  </a:ext>
                </a:extLst>
              </p:cNvPr>
              <p:cNvSpPr/>
              <p:nvPr/>
            </p:nvSpPr>
            <p:spPr>
              <a:xfrm>
                <a:off x="5698907" y="3580542"/>
                <a:ext cx="1299032" cy="4335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ctr">
                <a:spAutoFit/>
              </a:bodyPr>
              <a:lstStyle/>
              <a:p>
                <a:r>
                  <a:rPr lang="en-GB" sz="1400" b="1" dirty="0">
                    <a:solidFill>
                      <a:schemeClr val="tx1"/>
                    </a:solidFill>
                  </a:rPr>
                  <a:t>Sydney</a:t>
                </a: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36B1BDE-4AFD-44C9-8DCA-B7C7C4D6F937}"/>
              </a:ext>
            </a:extLst>
          </p:cNvPr>
          <p:cNvGrpSpPr/>
          <p:nvPr/>
        </p:nvGrpSpPr>
        <p:grpSpPr>
          <a:xfrm>
            <a:off x="1252158" y="2328633"/>
            <a:ext cx="3815634" cy="1085851"/>
            <a:chOff x="1252158" y="2242908"/>
            <a:chExt cx="3815634" cy="1085851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551C41A-682C-40AE-8F31-9104C3EAD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82" t="23054" r="4056" b="48064"/>
            <a:stretch/>
          </p:blipFill>
          <p:spPr>
            <a:xfrm>
              <a:off x="2895178" y="2242908"/>
              <a:ext cx="2172614" cy="1085851"/>
            </a:xfrm>
            <a:prstGeom prst="rect">
              <a:avLst/>
            </a:prstGeom>
          </p:spPr>
        </p:pic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4EB93E6-23D3-473D-9277-86BAB34B6C6F}"/>
                </a:ext>
              </a:extLst>
            </p:cNvPr>
            <p:cNvSpPr/>
            <p:nvPr/>
          </p:nvSpPr>
          <p:spPr>
            <a:xfrm>
              <a:off x="2663130" y="2890656"/>
              <a:ext cx="272143" cy="272143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A234F65-63C2-45FB-94AB-0F8C2FC4CF91}"/>
                </a:ext>
              </a:extLst>
            </p:cNvPr>
            <p:cNvSpPr/>
            <p:nvPr/>
          </p:nvSpPr>
          <p:spPr>
            <a:xfrm>
              <a:off x="1252158" y="2785833"/>
              <a:ext cx="272143" cy="27214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70F56E44-723E-42C3-99FC-87AB4859DD6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97"/>
          <a:stretch/>
        </p:blipFill>
        <p:spPr>
          <a:xfrm>
            <a:off x="1031632" y="1190625"/>
            <a:ext cx="2164156" cy="3759654"/>
          </a:xfrm>
          <a:prstGeom prst="rect">
            <a:avLst/>
          </a:prstGeom>
        </p:spPr>
      </p:pic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CCBD241A-9112-47BD-84AB-041D5AA18DC9}"/>
              </a:ext>
            </a:extLst>
          </p:cNvPr>
          <p:cNvSpPr/>
          <p:nvPr/>
        </p:nvSpPr>
        <p:spPr>
          <a:xfrm>
            <a:off x="3352800" y="1627529"/>
            <a:ext cx="4791075" cy="667400"/>
          </a:xfrm>
          <a:prstGeom prst="wedgeRoundRectCallout">
            <a:avLst>
              <a:gd name="adj1" fmla="val -54504"/>
              <a:gd name="adj2" fmla="val 39015"/>
              <a:gd name="adj3" fmla="val 16667"/>
            </a:avLst>
          </a:prstGeom>
          <a:solidFill>
            <a:schemeClr val="bg1"/>
          </a:solidFill>
          <a:ln w="28575">
            <a:solidFill>
              <a:srgbClr val="4E7E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ysClr val="windowText" lastClr="000000"/>
                </a:solidFill>
              </a:rPr>
              <a:t>Во Мелбурн е облачно и врнежливо</a:t>
            </a:r>
            <a:r>
              <a:rPr lang="en-GB" dirty="0" smtClean="0">
                <a:solidFill>
                  <a:sysClr val="windowText" lastClr="000000"/>
                </a:solidFill>
              </a:rPr>
              <a:t>.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2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2F81CE-FD43-4D02-AE15-94022BC4D657}"/>
              </a:ext>
            </a:extLst>
          </p:cNvPr>
          <p:cNvSpPr/>
          <p:nvPr/>
        </p:nvSpPr>
        <p:spPr>
          <a:xfrm>
            <a:off x="755650" y="765175"/>
            <a:ext cx="76327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mk-MK" sz="1600" smtClean="0"/>
              <a:t>Понекогаш </a:t>
            </a:r>
            <a:r>
              <a:rPr lang="mk-MK" sz="1600" dirty="0" smtClean="0"/>
              <a:t>ни требаат повеќе детали за времето во текот на денот.</a:t>
            </a:r>
            <a:endParaRPr lang="en-GB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939F2-6A5B-4857-84EF-B1517EE289DC}"/>
              </a:ext>
            </a:extLst>
          </p:cNvPr>
          <p:cNvSpPr/>
          <p:nvPr/>
        </p:nvSpPr>
        <p:spPr>
          <a:xfrm>
            <a:off x="7419975" y="1197166"/>
            <a:ext cx="1184274" cy="402775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200" dirty="0"/>
              <a:t>text forecast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92FF7-181F-4BF2-AD9B-C839C9699371}"/>
              </a:ext>
            </a:extLst>
          </p:cNvPr>
          <p:cNvSpPr/>
          <p:nvPr/>
        </p:nvSpPr>
        <p:spPr>
          <a:xfrm>
            <a:off x="6207126" y="1197166"/>
            <a:ext cx="1184274" cy="402775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sz="1200" dirty="0" smtClean="0"/>
              <a:t>температура</a:t>
            </a:r>
            <a:endParaRPr lang="en-GB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0D5F6E-C7E4-407E-9BCC-37C816BE9533}"/>
              </a:ext>
            </a:extLst>
          </p:cNvPr>
          <p:cNvSpPr/>
          <p:nvPr/>
        </p:nvSpPr>
        <p:spPr>
          <a:xfrm>
            <a:off x="4994277" y="1103211"/>
            <a:ext cx="1184274" cy="587441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sz="1200" dirty="0" smtClean="0"/>
              <a:t>временска табела</a:t>
            </a:r>
            <a:endParaRPr lang="en-GB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29AFE-3624-484A-8D1C-3E5FF90D7BB8}"/>
              </a:ext>
            </a:extLst>
          </p:cNvPr>
          <p:cNvSpPr/>
          <p:nvPr/>
        </p:nvSpPr>
        <p:spPr>
          <a:xfrm>
            <a:off x="3781428" y="1195543"/>
            <a:ext cx="1184274" cy="402775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sz="1200" dirty="0" smtClean="0"/>
              <a:t>мапа</a:t>
            </a:r>
            <a:endParaRPr lang="en-GB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31F006-1CD9-49A8-99DF-0C060AC317AF}"/>
              </a:ext>
            </a:extLst>
          </p:cNvPr>
          <p:cNvSpPr/>
          <p:nvPr/>
        </p:nvSpPr>
        <p:spPr>
          <a:xfrm>
            <a:off x="539750" y="1686408"/>
            <a:ext cx="8064499" cy="462231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D1A30E-D4D6-4C03-ADEE-045F5808BC91}"/>
              </a:ext>
            </a:extLst>
          </p:cNvPr>
          <p:cNvSpPr/>
          <p:nvPr/>
        </p:nvSpPr>
        <p:spPr>
          <a:xfrm>
            <a:off x="2076450" y="1195542"/>
            <a:ext cx="1676403" cy="402775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sz="1200" b="1" dirty="0" smtClean="0"/>
              <a:t>5 дена</a:t>
            </a:r>
            <a:endParaRPr lang="en-GB" sz="1200" b="1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DB91461-9B39-4561-94D7-CEAEF9B16C9C}"/>
              </a:ext>
            </a:extLst>
          </p:cNvPr>
          <p:cNvSpPr/>
          <p:nvPr/>
        </p:nvSpPr>
        <p:spPr>
          <a:xfrm rot="10800000">
            <a:off x="2659858" y="1598316"/>
            <a:ext cx="509586" cy="184145"/>
          </a:xfrm>
          <a:prstGeom prst="triangl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8DC800-2CA5-4E2C-AC85-B540155C2D08}"/>
              </a:ext>
            </a:extLst>
          </p:cNvPr>
          <p:cNvSpPr/>
          <p:nvPr/>
        </p:nvSpPr>
        <p:spPr>
          <a:xfrm>
            <a:off x="539750" y="1195542"/>
            <a:ext cx="1508123" cy="402775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sz="1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941CC8-B4A3-4788-8977-B8EFBF045B70}"/>
              </a:ext>
            </a:extLst>
          </p:cNvPr>
          <p:cNvGrpSpPr/>
          <p:nvPr/>
        </p:nvGrpSpPr>
        <p:grpSpPr>
          <a:xfrm>
            <a:off x="627060" y="1283633"/>
            <a:ext cx="1333501" cy="226592"/>
            <a:chOff x="628649" y="1299103"/>
            <a:chExt cx="1333501" cy="2265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402756-C52A-4786-BE6B-F3F95F9D27F5}"/>
                </a:ext>
              </a:extLst>
            </p:cNvPr>
            <p:cNvSpPr/>
            <p:nvPr/>
          </p:nvSpPr>
          <p:spPr>
            <a:xfrm>
              <a:off x="628649" y="1299104"/>
              <a:ext cx="1143001" cy="226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36000" rtlCol="0" anchor="ctr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AUS forecast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2DE107-062A-49E9-9081-0D0E97CFF95B}"/>
                </a:ext>
              </a:extLst>
            </p:cNvPr>
            <p:cNvSpPr/>
            <p:nvPr/>
          </p:nvSpPr>
          <p:spPr>
            <a:xfrm>
              <a:off x="1771650" y="1299103"/>
              <a:ext cx="190500" cy="226591"/>
            </a:xfrm>
            <a:prstGeom prst="rect">
              <a:avLst/>
            </a:prstGeom>
            <a:solidFill>
              <a:srgbClr val="4DB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5575496-AC19-475F-A3C8-E9F2BF48B9C8}"/>
              </a:ext>
            </a:extLst>
          </p:cNvPr>
          <p:cNvSpPr/>
          <p:nvPr/>
        </p:nvSpPr>
        <p:spPr>
          <a:xfrm>
            <a:off x="763587" y="1743794"/>
            <a:ext cx="144554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mk-MK" sz="1200" b="1" dirty="0" smtClean="0"/>
              <a:t>Тасманија</a:t>
            </a:r>
            <a:endParaRPr lang="en-GB" sz="1200" b="1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F476ECFA-13B4-475F-B6C7-1880B32B5A93}"/>
              </a:ext>
            </a:extLst>
          </p:cNvPr>
          <p:cNvSpPr/>
          <p:nvPr/>
        </p:nvSpPr>
        <p:spPr>
          <a:xfrm>
            <a:off x="1815684" y="1340925"/>
            <a:ext cx="106110" cy="112005"/>
          </a:xfrm>
          <a:prstGeom prst="downArrow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93A8B0-2FC2-48D3-A99E-4759F7418F2F}"/>
              </a:ext>
            </a:extLst>
          </p:cNvPr>
          <p:cNvSpPr/>
          <p:nvPr/>
        </p:nvSpPr>
        <p:spPr>
          <a:xfrm>
            <a:off x="763587" y="1973268"/>
            <a:ext cx="1072473" cy="40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Fri 20 Dec</a:t>
            </a:r>
            <a:endParaRPr lang="en-GB" sz="1200" b="1" dirty="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7FB4C1-5580-46F2-9D98-32B6C3D9F2E7}"/>
              </a:ext>
            </a:extLst>
          </p:cNvPr>
          <p:cNvGrpSpPr/>
          <p:nvPr/>
        </p:nvGrpSpPr>
        <p:grpSpPr>
          <a:xfrm>
            <a:off x="1836060" y="1973268"/>
            <a:ext cx="373076" cy="402775"/>
            <a:chOff x="1921794" y="2071941"/>
            <a:chExt cx="398482" cy="402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6668A6-5DB5-4DDA-8844-E9FB1BA4642B}"/>
                </a:ext>
              </a:extLst>
            </p:cNvPr>
            <p:cNvSpPr/>
            <p:nvPr/>
          </p:nvSpPr>
          <p:spPr>
            <a:xfrm>
              <a:off x="1921794" y="2071941"/>
              <a:ext cx="398482" cy="402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endParaRPr lang="en-GB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270EC75-921D-449C-A471-ABB21EC09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914" y="2125668"/>
              <a:ext cx="326241" cy="295320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DBD1ABD-0C32-4706-AEE0-5DC12ADCB9D1}"/>
              </a:ext>
            </a:extLst>
          </p:cNvPr>
          <p:cNvSpPr/>
          <p:nvPr/>
        </p:nvSpPr>
        <p:spPr>
          <a:xfrm>
            <a:off x="2308390" y="1973268"/>
            <a:ext cx="1072473" cy="402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Sat 21 Dec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8FF88-35EC-426D-BACE-FDB865B160C1}"/>
              </a:ext>
            </a:extLst>
          </p:cNvPr>
          <p:cNvSpPr/>
          <p:nvPr/>
        </p:nvSpPr>
        <p:spPr>
          <a:xfrm>
            <a:off x="3380863" y="1973268"/>
            <a:ext cx="373076" cy="402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55B6722-5A02-4158-9905-387DA7A5B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80" y="2026995"/>
            <a:ext cx="305441" cy="29532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979D9F4-E239-469B-8AE6-8D8E8DFCBD1A}"/>
              </a:ext>
            </a:extLst>
          </p:cNvPr>
          <p:cNvSpPr/>
          <p:nvPr/>
        </p:nvSpPr>
        <p:spPr>
          <a:xfrm>
            <a:off x="3853193" y="1973268"/>
            <a:ext cx="1072473" cy="402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Sun 22 Dec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97C717-61D3-4800-9DBA-06BBD4AE3BFD}"/>
              </a:ext>
            </a:extLst>
          </p:cNvPr>
          <p:cNvSpPr/>
          <p:nvPr/>
        </p:nvSpPr>
        <p:spPr>
          <a:xfrm>
            <a:off x="4925666" y="1973268"/>
            <a:ext cx="373076" cy="402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F4D6793-F94D-4E6B-97B6-8F89D86E9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83" y="2026995"/>
            <a:ext cx="305441" cy="29532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0A3C916-E2BE-4F33-876C-1438C980B864}"/>
              </a:ext>
            </a:extLst>
          </p:cNvPr>
          <p:cNvSpPr/>
          <p:nvPr/>
        </p:nvSpPr>
        <p:spPr>
          <a:xfrm>
            <a:off x="5397996" y="1973268"/>
            <a:ext cx="1072473" cy="402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Mon 23 Dec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F25DED-D199-41FA-B7E2-24533B60C5BD}"/>
              </a:ext>
            </a:extLst>
          </p:cNvPr>
          <p:cNvSpPr/>
          <p:nvPr/>
        </p:nvSpPr>
        <p:spPr>
          <a:xfrm>
            <a:off x="6470469" y="1973268"/>
            <a:ext cx="373076" cy="402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9E91E5-E8A3-4B8F-9939-348ABAE6E48F}"/>
              </a:ext>
            </a:extLst>
          </p:cNvPr>
          <p:cNvSpPr/>
          <p:nvPr/>
        </p:nvSpPr>
        <p:spPr>
          <a:xfrm>
            <a:off x="6942801" y="1973268"/>
            <a:ext cx="1072473" cy="402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Tue 24 Dec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B1474C-8E89-42C9-9B00-65216D0FF19E}"/>
              </a:ext>
            </a:extLst>
          </p:cNvPr>
          <p:cNvSpPr/>
          <p:nvPr/>
        </p:nvSpPr>
        <p:spPr>
          <a:xfrm>
            <a:off x="8015274" y="1973268"/>
            <a:ext cx="373076" cy="402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4097E74-086F-4F49-A200-F9543A267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73" y="2031286"/>
            <a:ext cx="301443" cy="2867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A011ECA-191E-47F2-AA93-218854B99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90" y="2031286"/>
            <a:ext cx="301443" cy="28673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1980473-7F64-4FAC-AA68-7193CEE6EF7C}"/>
              </a:ext>
            </a:extLst>
          </p:cNvPr>
          <p:cNvSpPr/>
          <p:nvPr/>
        </p:nvSpPr>
        <p:spPr>
          <a:xfrm>
            <a:off x="755650" y="2376043"/>
            <a:ext cx="7632700" cy="3932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19B8A68-27FA-493B-8058-1E72AEE97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7696"/>
              </p:ext>
            </p:extLst>
          </p:nvPr>
        </p:nvGraphicFramePr>
        <p:xfrm>
          <a:off x="868680" y="2472096"/>
          <a:ext cx="7414570" cy="3360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57">
                  <a:extLst>
                    <a:ext uri="{9D8B030D-6E8A-4147-A177-3AD203B41FA5}">
                      <a16:colId xmlns:a16="http://schemas.microsoft.com/office/drawing/2014/main" val="2385535918"/>
                    </a:ext>
                  </a:extLst>
                </a:gridCol>
                <a:gridCol w="741457">
                  <a:extLst>
                    <a:ext uri="{9D8B030D-6E8A-4147-A177-3AD203B41FA5}">
                      <a16:colId xmlns:a16="http://schemas.microsoft.com/office/drawing/2014/main" val="3923107322"/>
                    </a:ext>
                  </a:extLst>
                </a:gridCol>
                <a:gridCol w="741457">
                  <a:extLst>
                    <a:ext uri="{9D8B030D-6E8A-4147-A177-3AD203B41FA5}">
                      <a16:colId xmlns:a16="http://schemas.microsoft.com/office/drawing/2014/main" val="1159625387"/>
                    </a:ext>
                  </a:extLst>
                </a:gridCol>
                <a:gridCol w="741457">
                  <a:extLst>
                    <a:ext uri="{9D8B030D-6E8A-4147-A177-3AD203B41FA5}">
                      <a16:colId xmlns:a16="http://schemas.microsoft.com/office/drawing/2014/main" val="3741200503"/>
                    </a:ext>
                  </a:extLst>
                </a:gridCol>
                <a:gridCol w="741457">
                  <a:extLst>
                    <a:ext uri="{9D8B030D-6E8A-4147-A177-3AD203B41FA5}">
                      <a16:colId xmlns:a16="http://schemas.microsoft.com/office/drawing/2014/main" val="1277378873"/>
                    </a:ext>
                  </a:extLst>
                </a:gridCol>
                <a:gridCol w="741457">
                  <a:extLst>
                    <a:ext uri="{9D8B030D-6E8A-4147-A177-3AD203B41FA5}">
                      <a16:colId xmlns:a16="http://schemas.microsoft.com/office/drawing/2014/main" val="899371589"/>
                    </a:ext>
                  </a:extLst>
                </a:gridCol>
                <a:gridCol w="741457">
                  <a:extLst>
                    <a:ext uri="{9D8B030D-6E8A-4147-A177-3AD203B41FA5}">
                      <a16:colId xmlns:a16="http://schemas.microsoft.com/office/drawing/2014/main" val="3483855734"/>
                    </a:ext>
                  </a:extLst>
                </a:gridCol>
                <a:gridCol w="741457">
                  <a:extLst>
                    <a:ext uri="{9D8B030D-6E8A-4147-A177-3AD203B41FA5}">
                      <a16:colId xmlns:a16="http://schemas.microsoft.com/office/drawing/2014/main" val="3172567852"/>
                    </a:ext>
                  </a:extLst>
                </a:gridCol>
                <a:gridCol w="741457">
                  <a:extLst>
                    <a:ext uri="{9D8B030D-6E8A-4147-A177-3AD203B41FA5}">
                      <a16:colId xmlns:a16="http://schemas.microsoft.com/office/drawing/2014/main" val="2818505715"/>
                    </a:ext>
                  </a:extLst>
                </a:gridCol>
                <a:gridCol w="741457">
                  <a:extLst>
                    <a:ext uri="{9D8B030D-6E8A-4147-A177-3AD203B41FA5}">
                      <a16:colId xmlns:a16="http://schemas.microsoft.com/office/drawing/2014/main" val="3077456672"/>
                    </a:ext>
                  </a:extLst>
                </a:gridCol>
              </a:tblGrid>
              <a:tr h="453475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Local Time</a:t>
                      </a:r>
                    </a:p>
                  </a:txBody>
                  <a:tcPr anchor="ctr">
                    <a:solidFill>
                      <a:srgbClr val="0076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Warnings</a:t>
                      </a:r>
                    </a:p>
                  </a:txBody>
                  <a:tcPr anchor="ctr">
                    <a:solidFill>
                      <a:srgbClr val="0076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Weather</a:t>
                      </a:r>
                    </a:p>
                  </a:txBody>
                  <a:tcPr anchor="ctr">
                    <a:solidFill>
                      <a:srgbClr val="0076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Precip. (%)</a:t>
                      </a:r>
                    </a:p>
                  </a:txBody>
                  <a:tcPr anchor="ctr">
                    <a:solidFill>
                      <a:srgbClr val="0076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Temp. (˚C)</a:t>
                      </a:r>
                    </a:p>
                  </a:txBody>
                  <a:tcPr anchor="ctr">
                    <a:solidFill>
                      <a:srgbClr val="0076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Feels like (˚C)</a:t>
                      </a:r>
                    </a:p>
                  </a:txBody>
                  <a:tcPr anchor="ctr">
                    <a:solidFill>
                      <a:srgbClr val="0076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Wind speed &amp; direction (mph)</a:t>
                      </a:r>
                    </a:p>
                  </a:txBody>
                  <a:tcPr anchor="ctr">
                    <a:solidFill>
                      <a:srgbClr val="0076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Visibility</a:t>
                      </a:r>
                    </a:p>
                  </a:txBody>
                  <a:tcPr anchor="ctr">
                    <a:solidFill>
                      <a:srgbClr val="0076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Humidity (%)</a:t>
                      </a:r>
                    </a:p>
                  </a:txBody>
                  <a:tcPr anchor="ctr">
                    <a:solidFill>
                      <a:srgbClr val="0076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UV Index</a:t>
                      </a:r>
                    </a:p>
                  </a:txBody>
                  <a:tcPr anchor="ctr">
                    <a:solidFill>
                      <a:srgbClr val="007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931460"/>
                  </a:ext>
                </a:extLst>
              </a:tr>
              <a:tr h="45347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06:00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No warnings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&lt;5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Very good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81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0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37662"/>
                  </a:ext>
                </a:extLst>
              </a:tr>
              <a:tr h="45347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09:00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No warnings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&lt;5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Very good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85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38336"/>
                  </a:ext>
                </a:extLst>
              </a:tr>
              <a:tr h="45347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12:00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No warnings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&lt;5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Very good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80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739833"/>
                  </a:ext>
                </a:extLst>
              </a:tr>
              <a:tr h="45347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15:00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No warnings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20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Very good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82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4291"/>
                  </a:ext>
                </a:extLst>
              </a:tr>
              <a:tr h="45347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18:00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No warnings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60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Good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85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0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15758"/>
                  </a:ext>
                </a:extLst>
              </a:tr>
              <a:tr h="45347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21:00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No warnings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80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Good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83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0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820574"/>
                  </a:ext>
                </a:extLst>
              </a:tr>
            </a:tbl>
          </a:graphicData>
        </a:graphic>
      </p:graphicFrame>
      <p:pic>
        <p:nvPicPr>
          <p:cNvPr id="49" name="Picture 48">
            <a:extLst>
              <a:ext uri="{FF2B5EF4-FFF2-40B4-BE49-F238E27FC236}">
                <a16:creationId xmlns:a16="http://schemas.microsoft.com/office/drawing/2014/main" id="{A8D12AF1-B37D-46BE-AB8F-BFFBD69E6F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35" y="3648030"/>
            <a:ext cx="305441" cy="2953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D23909A-BEA2-4F74-A118-D6D623CB1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35" y="4095613"/>
            <a:ext cx="305441" cy="29532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231A831-710F-4D52-8553-F16480497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34" y="4543196"/>
            <a:ext cx="305441" cy="295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D77B22-CEA1-46D0-A0A2-1DF31DA1D1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05" y="5484544"/>
            <a:ext cx="422899" cy="23739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5C08A14-60FC-4236-AD8E-9C20FE80E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04" y="3224819"/>
            <a:ext cx="422899" cy="2373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8C2F58-AA70-49B4-9262-D17CEE6C5015}"/>
              </a:ext>
            </a:extLst>
          </p:cNvPr>
          <p:cNvSpPr/>
          <p:nvPr/>
        </p:nvSpPr>
        <p:spPr>
          <a:xfrm>
            <a:off x="3991364" y="3206990"/>
            <a:ext cx="465887" cy="273050"/>
          </a:xfrm>
          <a:prstGeom prst="roundRect">
            <a:avLst/>
          </a:prstGeom>
          <a:solidFill>
            <a:srgbClr val="25B7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26D6A35-5047-46E7-97C1-72FF9E2757DA}"/>
              </a:ext>
            </a:extLst>
          </p:cNvPr>
          <p:cNvSpPr/>
          <p:nvPr/>
        </p:nvSpPr>
        <p:spPr>
          <a:xfrm>
            <a:off x="3991364" y="3654573"/>
            <a:ext cx="465887" cy="273050"/>
          </a:xfrm>
          <a:prstGeom prst="roundRect">
            <a:avLst/>
          </a:prstGeom>
          <a:solidFill>
            <a:srgbClr val="25B7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BB1BDDA-05A4-4FF5-BDB0-6C243705BE88}"/>
              </a:ext>
            </a:extLst>
          </p:cNvPr>
          <p:cNvSpPr/>
          <p:nvPr/>
        </p:nvSpPr>
        <p:spPr>
          <a:xfrm>
            <a:off x="3991364" y="4108259"/>
            <a:ext cx="465887" cy="273050"/>
          </a:xfrm>
          <a:prstGeom prst="roundRect">
            <a:avLst/>
          </a:prstGeom>
          <a:solidFill>
            <a:srgbClr val="00964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C1EA0E2-9839-457E-8242-0737C606C8B2}"/>
              </a:ext>
            </a:extLst>
          </p:cNvPr>
          <p:cNvSpPr/>
          <p:nvPr/>
        </p:nvSpPr>
        <p:spPr>
          <a:xfrm>
            <a:off x="3991364" y="4554331"/>
            <a:ext cx="465887" cy="273050"/>
          </a:xfrm>
          <a:prstGeom prst="roundRect">
            <a:avLst/>
          </a:prstGeom>
          <a:solidFill>
            <a:srgbClr val="00964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3FCC7F1-8275-468A-8174-1E918A79A56F}"/>
              </a:ext>
            </a:extLst>
          </p:cNvPr>
          <p:cNvSpPr/>
          <p:nvPr/>
        </p:nvSpPr>
        <p:spPr>
          <a:xfrm>
            <a:off x="3991364" y="5014449"/>
            <a:ext cx="465887" cy="273050"/>
          </a:xfrm>
          <a:prstGeom prst="roundRect">
            <a:avLst/>
          </a:prstGeom>
          <a:solidFill>
            <a:srgbClr val="00964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5A242DE-DCB3-498E-909F-770289E3DFBF}"/>
              </a:ext>
            </a:extLst>
          </p:cNvPr>
          <p:cNvSpPr/>
          <p:nvPr/>
        </p:nvSpPr>
        <p:spPr>
          <a:xfrm>
            <a:off x="3991364" y="5466715"/>
            <a:ext cx="465887" cy="273050"/>
          </a:xfrm>
          <a:prstGeom prst="roundRect">
            <a:avLst/>
          </a:prstGeom>
          <a:solidFill>
            <a:srgbClr val="68942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AA893EF-0AA0-4B1E-B6B8-FEB6012EC307}"/>
              </a:ext>
            </a:extLst>
          </p:cNvPr>
          <p:cNvSpPr/>
          <p:nvPr/>
        </p:nvSpPr>
        <p:spPr>
          <a:xfrm>
            <a:off x="4773812" y="3206990"/>
            <a:ext cx="371342" cy="273050"/>
          </a:xfrm>
          <a:prstGeom prst="roundRect">
            <a:avLst/>
          </a:prstGeom>
          <a:solidFill>
            <a:srgbClr val="47B1E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C1CD2E5-3B4D-4DE7-B6C6-1C919F582F9C}"/>
              </a:ext>
            </a:extLst>
          </p:cNvPr>
          <p:cNvSpPr/>
          <p:nvPr/>
        </p:nvSpPr>
        <p:spPr>
          <a:xfrm>
            <a:off x="4773812" y="3654573"/>
            <a:ext cx="371342" cy="273050"/>
          </a:xfrm>
          <a:prstGeom prst="roundRect">
            <a:avLst/>
          </a:prstGeom>
          <a:solidFill>
            <a:srgbClr val="47B1E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1E13FC3-B583-4AFF-A85F-D824BA2E5AA6}"/>
              </a:ext>
            </a:extLst>
          </p:cNvPr>
          <p:cNvSpPr/>
          <p:nvPr/>
        </p:nvSpPr>
        <p:spPr>
          <a:xfrm>
            <a:off x="4773812" y="4108259"/>
            <a:ext cx="371342" cy="273050"/>
          </a:xfrm>
          <a:prstGeom prst="roundRect">
            <a:avLst/>
          </a:prstGeom>
          <a:solidFill>
            <a:srgbClr val="8ACB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A204954-2118-4BF4-ADA7-B4239CFD3179}"/>
              </a:ext>
            </a:extLst>
          </p:cNvPr>
          <p:cNvSpPr/>
          <p:nvPr/>
        </p:nvSpPr>
        <p:spPr>
          <a:xfrm>
            <a:off x="4773812" y="4554331"/>
            <a:ext cx="371342" cy="273050"/>
          </a:xfrm>
          <a:prstGeom prst="roundRect">
            <a:avLst/>
          </a:prstGeom>
          <a:solidFill>
            <a:srgbClr val="8ACB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2AE23D4-BBE5-4FF7-A41A-26919DD778D7}"/>
              </a:ext>
            </a:extLst>
          </p:cNvPr>
          <p:cNvSpPr/>
          <p:nvPr/>
        </p:nvSpPr>
        <p:spPr>
          <a:xfrm>
            <a:off x="4773812" y="5014449"/>
            <a:ext cx="371342" cy="273050"/>
          </a:xfrm>
          <a:prstGeom prst="roundRect">
            <a:avLst/>
          </a:prstGeom>
          <a:solidFill>
            <a:srgbClr val="8ACB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B74DEC9-63B3-4076-A855-F3A17DA570B1}"/>
              </a:ext>
            </a:extLst>
          </p:cNvPr>
          <p:cNvSpPr/>
          <p:nvPr/>
        </p:nvSpPr>
        <p:spPr>
          <a:xfrm>
            <a:off x="4773812" y="5466715"/>
            <a:ext cx="371342" cy="273050"/>
          </a:xfrm>
          <a:prstGeom prst="roundRect">
            <a:avLst/>
          </a:prstGeom>
          <a:solidFill>
            <a:srgbClr val="25B7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33590DB-D8CC-47C0-B0C3-44472B4BD18E}"/>
              </a:ext>
            </a:extLst>
          </p:cNvPr>
          <p:cNvSpPr/>
          <p:nvPr/>
        </p:nvSpPr>
        <p:spPr>
          <a:xfrm>
            <a:off x="5566761" y="3227484"/>
            <a:ext cx="240956" cy="2320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ysClr val="windowText" lastClr="000000"/>
                </a:solidFill>
              </a:rPr>
              <a:t>18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38CDC6D-9689-425A-BF30-6DCAF46B024A}"/>
              </a:ext>
            </a:extLst>
          </p:cNvPr>
          <p:cNvSpPr/>
          <p:nvPr/>
        </p:nvSpPr>
        <p:spPr>
          <a:xfrm>
            <a:off x="5566761" y="3686130"/>
            <a:ext cx="240956" cy="2320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ysClr val="windowText" lastClr="000000"/>
                </a:solidFill>
              </a:rPr>
              <a:t>12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18417D4-2019-41EE-8FE3-8AF901DA0367}"/>
              </a:ext>
            </a:extLst>
          </p:cNvPr>
          <p:cNvSpPr/>
          <p:nvPr/>
        </p:nvSpPr>
        <p:spPr>
          <a:xfrm>
            <a:off x="5566761" y="4133713"/>
            <a:ext cx="240956" cy="2320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ysClr val="windowText" lastClr="000000"/>
                </a:solidFill>
              </a:rPr>
              <a:t>11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0D2A47-0413-4E9F-B875-ECA52F874C91}"/>
              </a:ext>
            </a:extLst>
          </p:cNvPr>
          <p:cNvSpPr/>
          <p:nvPr/>
        </p:nvSpPr>
        <p:spPr>
          <a:xfrm>
            <a:off x="5562958" y="4595124"/>
            <a:ext cx="240956" cy="2320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ysClr val="windowText" lastClr="000000"/>
                </a:solidFill>
              </a:rPr>
              <a:t>13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66603D7-EB96-42F8-96CD-8F371C087558}"/>
              </a:ext>
            </a:extLst>
          </p:cNvPr>
          <p:cNvSpPr/>
          <p:nvPr/>
        </p:nvSpPr>
        <p:spPr>
          <a:xfrm>
            <a:off x="5562958" y="5053770"/>
            <a:ext cx="240956" cy="2320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ysClr val="windowText" lastClr="000000"/>
                </a:solidFill>
              </a:rPr>
              <a:t>17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565DFF4-6638-4D9D-8691-325D8CC37585}"/>
              </a:ext>
            </a:extLst>
          </p:cNvPr>
          <p:cNvSpPr/>
          <p:nvPr/>
        </p:nvSpPr>
        <p:spPr>
          <a:xfrm>
            <a:off x="5562958" y="5501353"/>
            <a:ext cx="240956" cy="2320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4DE5834F-0CB1-41E4-8E06-6C41046905E3}"/>
              </a:ext>
            </a:extLst>
          </p:cNvPr>
          <p:cNvSpPr/>
          <p:nvPr/>
        </p:nvSpPr>
        <p:spPr>
          <a:xfrm rot="3905220">
            <a:off x="5825861" y="3230899"/>
            <a:ext cx="84065" cy="8977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28D84F81-EC9A-4EDB-A790-7B4525C6A1FB}"/>
              </a:ext>
            </a:extLst>
          </p:cNvPr>
          <p:cNvSpPr/>
          <p:nvPr/>
        </p:nvSpPr>
        <p:spPr>
          <a:xfrm rot="5010787">
            <a:off x="5835990" y="3743660"/>
            <a:ext cx="84065" cy="8977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294B83D7-0869-46AD-8877-662725015F08}"/>
              </a:ext>
            </a:extLst>
          </p:cNvPr>
          <p:cNvSpPr/>
          <p:nvPr/>
        </p:nvSpPr>
        <p:spPr>
          <a:xfrm rot="3342123">
            <a:off x="5811085" y="4100964"/>
            <a:ext cx="84065" cy="8977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CDE3F18C-428C-4394-8998-2C30CE24472B}"/>
              </a:ext>
            </a:extLst>
          </p:cNvPr>
          <p:cNvSpPr/>
          <p:nvPr/>
        </p:nvSpPr>
        <p:spPr>
          <a:xfrm rot="1898974">
            <a:off x="5750316" y="4510891"/>
            <a:ext cx="84065" cy="8977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A3BEB0AE-ECE4-492D-9988-60A879A3F22F}"/>
              </a:ext>
            </a:extLst>
          </p:cNvPr>
          <p:cNvSpPr/>
          <p:nvPr/>
        </p:nvSpPr>
        <p:spPr>
          <a:xfrm rot="1898974">
            <a:off x="5750317" y="4961459"/>
            <a:ext cx="84065" cy="8977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2DE3DFBF-330B-4748-A261-F99DED9604AB}"/>
              </a:ext>
            </a:extLst>
          </p:cNvPr>
          <p:cNvSpPr/>
          <p:nvPr/>
        </p:nvSpPr>
        <p:spPr>
          <a:xfrm rot="1898974">
            <a:off x="5742545" y="5409675"/>
            <a:ext cx="84065" cy="8977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12111D36-ED90-4B6C-9BD5-116C2A27DB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72" y="4999129"/>
            <a:ext cx="360562" cy="346946"/>
          </a:xfrm>
          <a:prstGeom prst="rect">
            <a:avLst/>
          </a:prstGeom>
        </p:spPr>
      </p:pic>
      <p:sp>
        <p:nvSpPr>
          <p:cNvPr id="93" name="Oval 92">
            <a:extLst>
              <a:ext uri="{FF2B5EF4-FFF2-40B4-BE49-F238E27FC236}">
                <a16:creationId xmlns:a16="http://schemas.microsoft.com/office/drawing/2014/main" id="{6D61D9A1-4B53-4176-BA5D-8D16C2C031BE}"/>
              </a:ext>
            </a:extLst>
          </p:cNvPr>
          <p:cNvSpPr/>
          <p:nvPr/>
        </p:nvSpPr>
        <p:spPr>
          <a:xfrm>
            <a:off x="868680" y="5904581"/>
            <a:ext cx="404144" cy="40414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9907AF0-655A-4BCF-86AF-0E0F530524D0}"/>
              </a:ext>
            </a:extLst>
          </p:cNvPr>
          <p:cNvSpPr/>
          <p:nvPr/>
        </p:nvSpPr>
        <p:spPr>
          <a:xfrm>
            <a:off x="2076450" y="5900673"/>
            <a:ext cx="404144" cy="40414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983E63F-F7C7-417B-A6AF-1A66967B5A22}"/>
              </a:ext>
            </a:extLst>
          </p:cNvPr>
          <p:cNvSpPr/>
          <p:nvPr/>
        </p:nvSpPr>
        <p:spPr>
          <a:xfrm>
            <a:off x="1385855" y="6010412"/>
            <a:ext cx="69059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/>
              <a:t>07:23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72BC3BE-144B-4618-8EB0-EFA918F72D9D}"/>
              </a:ext>
            </a:extLst>
          </p:cNvPr>
          <p:cNvSpPr/>
          <p:nvPr/>
        </p:nvSpPr>
        <p:spPr>
          <a:xfrm>
            <a:off x="2593624" y="6010412"/>
            <a:ext cx="69059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/>
              <a:t>17:24</a:t>
            </a:r>
          </a:p>
        </p:txBody>
      </p:sp>
      <p:sp>
        <p:nvSpPr>
          <p:cNvPr id="97" name="Speech Bubble: Rectangle with Corners Rounded 96">
            <a:extLst>
              <a:ext uri="{FF2B5EF4-FFF2-40B4-BE49-F238E27FC236}">
                <a16:creationId xmlns:a16="http://schemas.microsoft.com/office/drawing/2014/main" id="{9B905626-C49F-4B99-9B4D-1F5C7F157894}"/>
              </a:ext>
            </a:extLst>
          </p:cNvPr>
          <p:cNvSpPr/>
          <p:nvPr/>
        </p:nvSpPr>
        <p:spPr>
          <a:xfrm>
            <a:off x="4675543" y="2645704"/>
            <a:ext cx="2682240" cy="667400"/>
          </a:xfrm>
          <a:prstGeom prst="wedgeRoundRectCallout">
            <a:avLst>
              <a:gd name="adj1" fmla="val -59279"/>
              <a:gd name="adj2" fmla="val 42930"/>
              <a:gd name="adj3" fmla="val 16667"/>
            </a:avLst>
          </a:prstGeom>
          <a:solidFill>
            <a:schemeClr val="bg1"/>
          </a:solidFill>
          <a:ln w="28575">
            <a:solidFill>
              <a:srgbClr val="4E7E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ysClr val="windowText" lastClr="000000"/>
                </a:solidFill>
              </a:rPr>
              <a:t>Температура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98" name="Speech Bubble: Rectangle with Corners Rounded 97">
            <a:extLst>
              <a:ext uri="{FF2B5EF4-FFF2-40B4-BE49-F238E27FC236}">
                <a16:creationId xmlns:a16="http://schemas.microsoft.com/office/drawing/2014/main" id="{E142AC11-A0DA-49FD-B86C-478C3543E3E0}"/>
              </a:ext>
            </a:extLst>
          </p:cNvPr>
          <p:cNvSpPr/>
          <p:nvPr/>
        </p:nvSpPr>
        <p:spPr>
          <a:xfrm>
            <a:off x="3040079" y="4496244"/>
            <a:ext cx="3167047" cy="667400"/>
          </a:xfrm>
          <a:prstGeom prst="wedgeRoundRectCallout">
            <a:avLst>
              <a:gd name="adj1" fmla="val -59279"/>
              <a:gd name="adj2" fmla="val 42930"/>
              <a:gd name="adj3" fmla="val 16667"/>
            </a:avLst>
          </a:prstGeom>
          <a:solidFill>
            <a:schemeClr val="bg1"/>
          </a:solidFill>
          <a:ln w="28575">
            <a:solidFill>
              <a:srgbClr val="4E7E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ysClr val="windowText" lastClr="000000"/>
                </a:solidFill>
              </a:rPr>
              <a:t>Може да заврне во 6 часот.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77AF1803-C071-44DB-A3F6-F30F0C4349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51" y="5640373"/>
            <a:ext cx="395039" cy="6402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9" name="Speech Bubble: Rectangle with Corners Rounded 98">
            <a:extLst>
              <a:ext uri="{FF2B5EF4-FFF2-40B4-BE49-F238E27FC236}">
                <a16:creationId xmlns:a16="http://schemas.microsoft.com/office/drawing/2014/main" id="{3A29933F-A27D-415D-ACA2-34942DD61565}"/>
              </a:ext>
            </a:extLst>
          </p:cNvPr>
          <p:cNvSpPr/>
          <p:nvPr/>
        </p:nvSpPr>
        <p:spPr>
          <a:xfrm>
            <a:off x="2372763" y="5163644"/>
            <a:ext cx="3311677" cy="667400"/>
          </a:xfrm>
          <a:prstGeom prst="wedgeRoundRectCallout">
            <a:avLst>
              <a:gd name="adj1" fmla="val -62138"/>
              <a:gd name="adj2" fmla="val 59893"/>
              <a:gd name="adj3" fmla="val 16667"/>
            </a:avLst>
          </a:prstGeom>
          <a:solidFill>
            <a:schemeClr val="bg1"/>
          </a:solidFill>
          <a:ln w="28575">
            <a:solidFill>
              <a:srgbClr val="4E7E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ysClr val="windowText" lastClr="000000"/>
                </a:solidFill>
              </a:rPr>
              <a:t>Време на изгревање и заоѓање на сонцето.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8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23 L -3.61111E-6 0.00023 L -0.00902 -0.00162 C -0.0125 -0.00185 -0.01597 -0.00208 -0.01961 -0.00254 C -0.02291 -0.00324 -0.02586 -0.00417 -0.02916 -0.00486 C -0.03107 -0.00532 -0.03298 -0.00555 -0.03489 -0.00602 C -0.03819 -0.00694 -0.04149 -0.00717 -0.04444 -0.00856 C -0.04774 -0.00972 -0.04774 -0.00949 -0.05121 -0.01065 C -0.05468 -0.01157 -0.05659 -0.0118 -0.06007 -0.01319 C -0.06198 -0.01389 -0.06371 -0.01458 -0.06579 -0.01551 C -0.07152 -0.01759 -0.06857 -0.01574 -0.07534 -0.01875 C -0.07673 -0.01921 -0.07795 -0.0206 -0.07916 -0.02129 C -0.08107 -0.02222 -0.08316 -0.02268 -0.08489 -0.02338 C -0.09774 -0.02893 -0.08402 -0.02338 -0.0927 -0.02708 C -0.09982 -0.03287 -0.09079 -0.02616 -0.09948 -0.03032 C -0.10086 -0.03102 -0.10555 -0.03565 -0.10625 -0.03634 C -0.10746 -0.03704 -0.10885 -0.0375 -0.11007 -0.03866 C -0.11163 -0.04004 -0.1125 -0.0419 -0.11389 -0.04305 C -0.11527 -0.04444 -0.12083 -0.04838 -0.1217 -0.04907 C -0.12864 -0.05486 -0.12378 -0.05278 -0.12934 -0.05463 C -0.12986 -0.05602 -0.13038 -0.05741 -0.13142 -0.0581 C -0.13194 -0.05903 -0.13316 -0.05903 -0.1342 -0.05949 C -0.13559 -0.06018 -0.1368 -0.06088 -0.13802 -0.0618 C -0.13993 -0.06319 -0.14184 -0.06504 -0.14375 -0.06643 C -0.1467 -0.06852 -0.14739 -0.06875 -0.15052 -0.06991 C -0.15191 -0.07129 -0.15382 -0.07292 -0.15538 -0.07454 C -0.15642 -0.07569 -0.15694 -0.07731 -0.15816 -0.07778 C -0.15954 -0.07893 -0.16128 -0.07893 -0.16302 -0.0794 C -0.17639 -0.09259 -0.16145 -0.07917 -0.17448 -0.08727 C -0.1802 -0.09074 -0.18593 -0.09421 -0.19097 -0.09884 C -0.19218 -0.1 -0.19357 -0.10139 -0.19496 -0.10231 C -0.19652 -0.1037 -0.19878 -0.10463 -0.20069 -0.10602 C -0.20156 -0.10648 -0.20243 -0.10764 -0.20347 -0.1081 C -0.2052 -0.10903 -0.20659 -0.10949 -0.20833 -0.11065 C -0.21076 -0.11204 -0.21354 -0.11342 -0.21597 -0.11504 C -0.21736 -0.11574 -0.21857 -0.11667 -0.21979 -0.11759 C -0.22135 -0.11829 -0.22326 -0.11875 -0.22465 -0.11991 C -0.2276 -0.12153 -0.23385 -0.1287 -0.23524 -0.1287 L -0.23993 -0.13032 C -0.24132 -0.13125 -0.2427 -0.13241 -0.24392 -0.13356 C -0.24479 -0.13426 -0.246 -0.13495 -0.24687 -0.13588 C -0.24843 -0.1375 -0.24982 -0.13935 -0.25156 -0.14051 C -0.25329 -0.14143 -0.25486 -0.14213 -0.25659 -0.14282 C -0.2585 -0.14467 -0.26041 -0.14653 -0.26232 -0.14861 C -0.26336 -0.15 -0.26389 -0.15185 -0.2651 -0.15347 C -0.26823 -0.15694 -0.27152 -0.15949 -0.27465 -0.16273 C -0.27656 -0.16412 -0.27864 -0.16574 -0.28055 -0.16713 C -0.28211 -0.16829 -0.28385 -0.16944 -0.28524 -0.17083 C -0.28645 -0.17176 -0.28715 -0.17315 -0.28819 -0.17407 C -0.2901 -0.17592 -0.29392 -0.17801 -0.296 -0.17986 C -0.29722 -0.18102 -0.29791 -0.18241 -0.29878 -0.18356 C -0.29965 -0.18449 -0.30069 -0.18495 -0.30173 -0.18565 C -0.30277 -0.1868 -0.30347 -0.18819 -0.30468 -0.18935 C -0.30885 -0.19352 -0.3085 -0.19236 -0.31319 -0.19629 C -0.31458 -0.19745 -0.31823 -0.20092 -0.32014 -0.20208 C -0.321 -0.20278 -0.32204 -0.20301 -0.32274 -0.20324 C -0.32621 -0.20694 -0.32552 -0.20648 -0.32968 -0.20995 C -0.33159 -0.2118 -0.3335 -0.21319 -0.33541 -0.21481 C -0.33645 -0.21551 -0.33732 -0.2162 -0.33836 -0.21713 C -0.33993 -0.21875 -0.34149 -0.22037 -0.34305 -0.22176 C -0.3467 -0.22454 -0.35086 -0.22616 -0.35382 -0.22986 C -0.35816 -0.23518 -0.35885 -0.23657 -0.36336 -0.24004 C -0.36493 -0.24167 -0.36666 -0.24236 -0.36823 -0.24375 C -0.37569 -0.25046 -0.36857 -0.24629 -0.37604 -0.25185 C -0.37708 -0.25254 -0.37847 -0.25301 -0.37986 -0.25417 C -0.38576 -0.25949 -0.38142 -0.25764 -0.38645 -0.26342 C -0.38767 -0.26458 -0.38923 -0.26551 -0.39045 -0.2669 C -0.39114 -0.26805 -0.39149 -0.26944 -0.39218 -0.27037 C -0.39305 -0.27176 -0.39427 -0.27268 -0.39531 -0.27384 C -0.39757 -0.28217 -0.39427 -0.27199 -0.39913 -0.28079 C -0.40277 -0.28773 -0.39635 -0.28148 -0.40277 -0.2868 C -0.41128 -0.30185 -0.40277 -0.28773 -0.40972 -0.29699 C -0.41441 -0.3037 -0.41024 -0.3 -0.41527 -0.30393 C -0.41718 -0.31042 -0.41493 -0.3044 -0.41927 -0.31088 C -0.42517 -0.32037 -0.42031 -0.31574 -0.42586 -0.32037 C -0.42777 -0.32338 -0.42934 -0.32708 -0.43177 -0.32963 C -0.43264 -0.33032 -0.43437 -0.33148 -0.43437 -0.33125 " pathEditMode="relative" rAng="0" ptsTypes="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437 -0.33125 L -0.43437 -0.33102 C -0.43628 -0.32268 -0.43784 -0.31412 -0.43941 -0.30486 C -0.43975 -0.30092 -0.44184 -0.28727 -0.44305 -0.2831 L -0.44496 -0.27662 C -0.44514 -0.27361 -0.44618 -0.26574 -0.44687 -0.26227 C -0.44757 -0.25787 -0.44861 -0.2544 -0.44948 -0.24977 C -0.45 -0.24699 -0.44982 -0.24444 -0.45034 -0.24213 C -0.45069 -0.24028 -0.45173 -0.23889 -0.45225 -0.2375 C -0.4559 -0.2243 -0.45277 -0.23403 -0.45503 -0.22477 C -0.45659 -0.21898 -0.45694 -0.21852 -0.45868 -0.21366 C -0.4625 -0.19352 -0.45625 -0.22546 -0.46145 -0.20393 C -0.46336 -0.19722 -0.46145 -0.1993 -0.46336 -0.19305 C -0.46927 -0.17268 -0.46059 -0.20717 -0.46701 -0.18217 C -0.4677 -0.17963 -0.46823 -0.17662 -0.46875 -0.17407 C -0.46927 -0.17222 -0.47014 -0.17106 -0.47083 -0.16944 C -0.47552 -0.15509 -0.4684 -0.17222 -0.47812 -0.15046 C -0.47916 -0.14792 -0.48038 -0.14537 -0.48177 -0.14305 L -0.49184 -0.12546 L -0.49583 -0.11898 C -0.49635 -0.11805 -0.4967 -0.1169 -0.49739 -0.11574 C -0.4993 -0.11389 -0.50121 -0.11204 -0.50295 -0.10949 C -0.5052 -0.10648 -0.50694 -0.10116 -0.50937 -0.09861 C -0.51093 -0.09699 -0.51267 -0.09583 -0.51406 -0.09398 C -0.51961 -0.0868 -0.51406 -0.0912 -0.51961 -0.08773 C -0.52048 -0.08657 -0.52135 -0.08518 -0.52239 -0.08472 C -0.5243 -0.0831 -0.53003 -0.08194 -0.53159 -0.08148 C -0.53264 -0.08102 -0.5335 -0.08055 -0.5342 -0.0794 C -0.5368 -0.07847 -0.53923 -0.07754 -0.54166 -0.07639 C -0.54305 -0.07592 -0.54409 -0.07523 -0.54548 -0.075 L -0.55468 -0.07338 C -0.56979 -0.06481 -0.55642 -0.07199 -0.59583 -0.07199 " pathEditMode="relative" rAng="0" ptsTypes="AAAAAAAAAAAAAAAAAAAAAAAAAAAAAAAA">
                                      <p:cBhvr>
                                        <p:cTn id="1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7199 L -0.59584 -0.07176 L -0.58907 -0.06736 C -0.58802 -0.06689 -0.58716 -0.06643 -0.58629 -0.06597 C -0.58542 -0.06504 -0.58473 -0.06365 -0.58386 -0.06273 C -0.57552 -0.03912 -0.58403 -0.06389 -0.57865 -0.04652 C -0.5783 -0.0449 -0.57743 -0.04352 -0.57709 -0.04166 C -0.57622 -0.03865 -0.57587 -0.03518 -0.57535 -0.03194 L -0.57257 -0.01759 L -0.57188 -0.01273 C -0.57153 -0.00856 -0.57084 -0.00416 -0.57084 -3.33333E-6 C -0.57084 0.01343 -0.57118 0.02686 -0.57188 0.04028 C -0.5724 0.04861 -0.57344 0.04885 -0.57535 0.05463 C -0.57657 0.05903 -0.57709 0.06227 -0.57865 0.06574 C -0.58004 0.06875 -0.5816 0.0713 -0.58299 0.07408 L -0.58802 0.0838 L -0.5908 0.08519 C -0.59896 0.09676 -0.59011 0.08542 -0.59671 0.09167 C -0.59757 0.09236 -0.59844 0.09422 -0.59931 0.09491 C -0.60139 0.09653 -0.6073 0.09769 -0.60868 0.09792 C -0.61337 0.10093 -0.6099 0.09931 -0.61719 0.10116 C -0.61893 0.10186 -0.62066 0.10232 -0.6224 0.10301 C -0.62379 0.10324 -0.62518 0.10417 -0.62657 0.1044 C -0.63195 0.10533 -0.6375 0.10556 -0.64289 0.10625 C -0.65191 0.1088 -0.64862 0.10857 -0.6625 0.10625 C -0.66372 0.10602 -0.66493 0.10533 -0.66598 0.1044 C -0.67188 0.10047 -0.66702 0.10278 -0.67188 0.09792 C -0.67275 0.09746 -0.67362 0.09723 -0.67466 0.09653 C -0.67535 0.09491 -0.67605 0.09306 -0.67709 0.09167 C -0.67778 0.09074 -0.679 0.09098 -0.67969 0.09005 C -0.68056 0.08889 -0.68073 0.08658 -0.68143 0.08519 C -0.6823 0.08334 -0.68316 0.08218 -0.68386 0.08056 C -0.69063 0.06528 -0.68143 0.08519 -0.68664 0.07084 C -0.68716 0.06875 -0.68837 0.0676 -0.68907 0.06574 L -0.68976 0.05949 " pathEditMode="relative" rAng="0" ptsTypes="AAAAAAAAAAAAAAAAAAAAAAAAAAAAAAAAAAA">
                                      <p:cBhvr>
                                        <p:cTn id="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1844F18-4027-4A78-9B14-160B5D2CB89B}"/>
              </a:ext>
            </a:extLst>
          </p:cNvPr>
          <p:cNvGrpSpPr/>
          <p:nvPr/>
        </p:nvGrpSpPr>
        <p:grpSpPr>
          <a:xfrm>
            <a:off x="1" y="0"/>
            <a:ext cx="9143998" cy="6858000"/>
            <a:chOff x="1" y="0"/>
            <a:chExt cx="9143998" cy="6858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BCB2702-2D22-4319-AFBB-4A4E53ABE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35" t="19603" r="57809" b="7587"/>
            <a:stretch/>
          </p:blipFill>
          <p:spPr>
            <a:xfrm>
              <a:off x="7951694" y="0"/>
              <a:ext cx="1192305" cy="68580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4FF8CB8-B5B8-47B2-9448-C4469D70C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915" t="19603" r="81555" b="7587"/>
            <a:stretch/>
          </p:blipFill>
          <p:spPr>
            <a:xfrm>
              <a:off x="1" y="0"/>
              <a:ext cx="1183340" cy="68580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CFB9D22-C9B0-4A21-B49C-95AE71059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915" t="19603" r="57810" b="74566"/>
            <a:stretch/>
          </p:blipFill>
          <p:spPr>
            <a:xfrm>
              <a:off x="1" y="0"/>
              <a:ext cx="9143997" cy="74357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452B437-87E9-4DFA-B8AF-35D8942C1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915" t="83359" r="57810" b="7600"/>
            <a:stretch/>
          </p:blipFill>
          <p:spPr>
            <a:xfrm>
              <a:off x="1" y="6006354"/>
              <a:ext cx="9143997" cy="85164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ADA68B3-F9EB-4DFF-93F6-765BD6B5A1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3"/>
          <a:stretch/>
        </p:blipFill>
        <p:spPr>
          <a:xfrm>
            <a:off x="1183341" y="1741715"/>
            <a:ext cx="6768352" cy="4264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9BB3A9-BBA4-44F0-8A9D-C0A0D0FE7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17" y="2159721"/>
            <a:ext cx="4141928" cy="353568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9CCCAA8-46B4-4DCD-9DCF-34724AA6DAAC}"/>
              </a:ext>
            </a:extLst>
          </p:cNvPr>
          <p:cNvSpPr/>
          <p:nvPr/>
        </p:nvSpPr>
        <p:spPr>
          <a:xfrm>
            <a:off x="1200758" y="2995115"/>
            <a:ext cx="6750935" cy="1326105"/>
          </a:xfrm>
          <a:prstGeom prst="rect">
            <a:avLst/>
          </a:prstGeom>
          <a:solidFill>
            <a:srgbClr val="0076B0">
              <a:alpha val="9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31369BF-A8CD-40C6-BE3D-0D9DEDAD288E}"/>
              </a:ext>
            </a:extLst>
          </p:cNvPr>
          <p:cNvSpPr/>
          <p:nvPr/>
        </p:nvSpPr>
        <p:spPr>
          <a:xfrm>
            <a:off x="1200758" y="4415065"/>
            <a:ext cx="6750935" cy="1326105"/>
          </a:xfrm>
          <a:prstGeom prst="rect">
            <a:avLst/>
          </a:prstGeom>
          <a:solidFill>
            <a:srgbClr val="4DB1E3">
              <a:alpha val="9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2FD14A-D44F-4E27-AAD3-614ADFFCC3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1" y="549275"/>
            <a:ext cx="8064499" cy="575945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555C25F8-5F4E-4180-A357-0B4AB79A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2" y="2035245"/>
            <a:ext cx="5513550" cy="994306"/>
          </a:xfrm>
        </p:spPr>
        <p:txBody>
          <a:bodyPr/>
          <a:lstStyle/>
          <a:p>
            <a:r>
              <a:rPr lang="mk-MK" sz="4800" dirty="0" smtClean="0">
                <a:ln w="19050">
                  <a:solidFill>
                    <a:schemeClr val="bg1"/>
                  </a:solidFill>
                </a:ln>
                <a:solidFill>
                  <a:srgbClr val="0076B0"/>
                </a:solidFill>
                <a:latin typeface="Twinkl ExtraBold" pitchFamily="2" charset="0"/>
              </a:rPr>
              <a:t>Задача</a:t>
            </a:r>
            <a:endParaRPr lang="en-GB" sz="4800" dirty="0">
              <a:ln w="19050">
                <a:solidFill>
                  <a:schemeClr val="bg1"/>
                </a:solidFill>
              </a:ln>
              <a:solidFill>
                <a:srgbClr val="0076B0"/>
              </a:solidFill>
              <a:latin typeface="Twinkl ExtraBold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7D48EFE-1FA3-4724-82BE-531A1FCBE7B1}"/>
              </a:ext>
            </a:extLst>
          </p:cNvPr>
          <p:cNvSpPr/>
          <p:nvPr/>
        </p:nvSpPr>
        <p:spPr>
          <a:xfrm>
            <a:off x="1183339" y="3410613"/>
            <a:ext cx="6750935" cy="49510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Избери едно место во светот кое те интересира.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36D856-83EE-487A-B7D0-07598D36B504}"/>
              </a:ext>
            </a:extLst>
          </p:cNvPr>
          <p:cNvSpPr/>
          <p:nvPr/>
        </p:nvSpPr>
        <p:spPr>
          <a:xfrm>
            <a:off x="1183340" y="4832753"/>
            <a:ext cx="6750935" cy="49510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ru-RU" dirty="0" smtClean="0"/>
              <a:t>Истражи </a:t>
            </a:r>
            <a:r>
              <a:rPr lang="ru-RU" dirty="0"/>
              <a:t>го времето за следната недела во оваа </a:t>
            </a:r>
            <a:r>
              <a:rPr lang="ru-RU" dirty="0" smtClean="0"/>
              <a:t>област.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6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3" grpId="0" animBg="1"/>
      <p:bldP spid="43" grpId="1" animBg="1"/>
      <p:bldP spid="14" grpId="0"/>
      <p:bldP spid="44" grpId="0" build="allAtOnce"/>
      <p:bldP spid="4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ADA68B3-F9EB-4DFF-93F6-765BD6B5A1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3"/>
          <a:stretch/>
        </p:blipFill>
        <p:spPr>
          <a:xfrm>
            <a:off x="1183341" y="1741715"/>
            <a:ext cx="6768352" cy="4264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9BB3A9-BBA4-44F0-8A9D-C0A0D0FE7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17" y="2159721"/>
            <a:ext cx="4141928" cy="35356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BCB2702-2D22-4319-AFBB-4A4E53ABEF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35" t="19603" r="57809" b="7587"/>
          <a:stretch/>
        </p:blipFill>
        <p:spPr>
          <a:xfrm>
            <a:off x="7951694" y="0"/>
            <a:ext cx="1192305" cy="685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4FF8CB8-B5B8-47B2-9448-C4469D70C0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15" t="19603" r="81555" b="7587"/>
          <a:stretch/>
        </p:blipFill>
        <p:spPr>
          <a:xfrm>
            <a:off x="1" y="0"/>
            <a:ext cx="1183340" cy="685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FB9D22-C9B0-4A21-B49C-95AE710590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15" t="19603" r="57810" b="74566"/>
          <a:stretch/>
        </p:blipFill>
        <p:spPr>
          <a:xfrm>
            <a:off x="1" y="0"/>
            <a:ext cx="9143997" cy="549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2FD14A-D44F-4E27-AAD3-614ADFFCC3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1" y="549275"/>
            <a:ext cx="8064499" cy="5759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B1C074-6B69-4168-90DC-FD3FB7D675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67"/>
          <a:stretch/>
        </p:blipFill>
        <p:spPr>
          <a:xfrm flipH="1">
            <a:off x="1561937" y="2496311"/>
            <a:ext cx="2993338" cy="4123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52B437-87E9-4DFA-B8AF-35D8942C11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15" t="87647" r="57810" b="7601"/>
          <a:stretch/>
        </p:blipFill>
        <p:spPr>
          <a:xfrm>
            <a:off x="1" y="6410324"/>
            <a:ext cx="9143997" cy="447675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19DF990-F6D6-4EFA-AB9D-44C9DE4912CE}"/>
              </a:ext>
            </a:extLst>
          </p:cNvPr>
          <p:cNvSpPr/>
          <p:nvPr/>
        </p:nvSpPr>
        <p:spPr>
          <a:xfrm>
            <a:off x="3585417" y="2496310"/>
            <a:ext cx="4141928" cy="1024130"/>
          </a:xfrm>
          <a:prstGeom prst="wedgeRoundRectCallout">
            <a:avLst>
              <a:gd name="adj1" fmla="val -54504"/>
              <a:gd name="adj2" fmla="val 39015"/>
              <a:gd name="adj3" fmla="val 16667"/>
            </a:avLst>
          </a:prstGeom>
          <a:solidFill>
            <a:schemeClr val="bg1"/>
          </a:solidFill>
          <a:ln w="28575">
            <a:solidFill>
              <a:srgbClr val="4E7E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ysClr val="windowText" lastClr="000000"/>
                </a:solidFill>
              </a:rPr>
              <a:t>Потруди се да го бележиш времето со симболи, да смислиш говор како презентер и да се снимиш</a:t>
            </a:r>
            <a:r>
              <a:rPr lang="en-GB" dirty="0" smtClean="0">
                <a:solidFill>
                  <a:sysClr val="windowText" lastClr="000000"/>
                </a:solidFill>
              </a:rPr>
              <a:t>!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521</TotalTime>
  <Words>274</Words>
  <Application>Microsoft Office PowerPoint</Application>
  <PresentationFormat>On-screen Show (4:3)</PresentationFormat>
  <Paragraphs>104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Twinkl</vt:lpstr>
      <vt:lpstr>Twinkl ExtraBold</vt:lpstr>
      <vt:lpstr>Calibri</vt:lpstr>
      <vt:lpstr>Arial</vt:lpstr>
      <vt:lpstr>Office Theme</vt:lpstr>
      <vt:lpstr>PowerPoint Presentation</vt:lpstr>
      <vt:lpstr>Што е време?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Задача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Keenan Whitham</dc:creator>
  <cp:lastModifiedBy>BILE</cp:lastModifiedBy>
  <cp:revision>62</cp:revision>
  <dcterms:created xsi:type="dcterms:W3CDTF">2019-12-09T13:47:37Z</dcterms:created>
  <dcterms:modified xsi:type="dcterms:W3CDTF">2020-05-28T10:30:31Z</dcterms:modified>
</cp:coreProperties>
</file>