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10E0DB-FB01-4C96-8AC8-B99E7050D1C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2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3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5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24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25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4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9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5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4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6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8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8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3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CAAA9-B5DD-47B6-9474-C5DC8B7B036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96937C-05F3-43BB-AD93-455257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0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003" y="2275745"/>
            <a:ext cx="7766936" cy="1646302"/>
          </a:xfrm>
        </p:spPr>
        <p:txBody>
          <a:bodyPr>
            <a:normAutofit/>
          </a:bodyPr>
          <a:lstStyle/>
          <a:p>
            <a:r>
              <a:rPr lang="mk-MK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ОРИГАМИ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82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806" y="0"/>
            <a:ext cx="12330806" cy="693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04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64" y="193183"/>
            <a:ext cx="9272251" cy="656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44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005" y="0"/>
            <a:ext cx="4361456" cy="707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942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42" y="0"/>
            <a:ext cx="8873544" cy="66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34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80" y="259187"/>
            <a:ext cx="11312136" cy="633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64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4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033" y="191839"/>
            <a:ext cx="9623068" cy="666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11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62" y="141667"/>
            <a:ext cx="8665299" cy="645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65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ОРИГАМИ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ОРИГАМИ</dc:title>
  <dc:creator>user</dc:creator>
  <cp:lastModifiedBy>Marija</cp:lastModifiedBy>
  <cp:revision>2</cp:revision>
  <dcterms:created xsi:type="dcterms:W3CDTF">2017-02-17T21:18:03Z</dcterms:created>
  <dcterms:modified xsi:type="dcterms:W3CDTF">2020-03-29T16:39:14Z</dcterms:modified>
</cp:coreProperties>
</file>