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70" r:id="rId11"/>
    <p:sldId id="269" r:id="rId12"/>
    <p:sldId id="268" r:id="rId13"/>
    <p:sldId id="273" r:id="rId14"/>
    <p:sldId id="272" r:id="rId15"/>
    <p:sldId id="267" r:id="rId1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E1B"/>
    <a:srgbClr val="B71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6305C-44EE-437D-B125-474F4E0FACAB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6560-7667-45A8-B553-294BE5BE2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D398752-DE31-41F0-A710-86A9F6198573}" type="slidenum">
              <a:rPr lang="mk-MK" smtClean="0"/>
              <a:pPr/>
              <a:t>10</a:t>
            </a:fld>
            <a:endParaRPr lang="mk-MK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9F25C5F-7F01-4260-940A-96C4172B990D}" type="slidenum">
              <a:rPr lang="mk-MK" smtClean="0"/>
              <a:pPr/>
              <a:t>11</a:t>
            </a:fld>
            <a:endParaRPr lang="mk-MK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1E6F3A3-04D9-42FE-A512-ADE7DD95B5B3}" type="slidenum">
              <a:rPr lang="mk-MK" smtClean="0"/>
              <a:pPr/>
              <a:t>12</a:t>
            </a:fld>
            <a:endParaRPr lang="mk-MK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B9D3FE-CE7B-4197-AE1D-C7EB684AFE53}" type="slidenum">
              <a:rPr lang="mk-MK" smtClean="0"/>
              <a:pPr/>
              <a:t>13</a:t>
            </a:fld>
            <a:endParaRPr lang="mk-MK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EA7B542-CBF7-4587-884A-713F8EB63BE9}" type="slidenum">
              <a:rPr lang="mk-MK" smtClean="0"/>
              <a:pPr/>
              <a:t>14</a:t>
            </a:fld>
            <a:endParaRPr lang="mk-MK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67A5723-7952-4F6E-B12A-B9AE1D92EA7E}" type="slidenum">
              <a:rPr lang="mk-MK" smtClean="0"/>
              <a:pPr/>
              <a:t>15</a:t>
            </a:fld>
            <a:endParaRPr lang="mk-MK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02ED9D-92AA-4096-870A-DEACFB7539AB}" type="datetimeFigureOut">
              <a:rPr lang="mk-MK" smtClean="0"/>
              <a:pPr/>
              <a:t>07.05.2015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200400"/>
            <a:ext cx="8143932" cy="2443178"/>
          </a:xfrm>
        </p:spPr>
        <p:txBody>
          <a:bodyPr>
            <a:normAutofit/>
          </a:bodyPr>
          <a:lstStyle/>
          <a:p>
            <a:r>
              <a:rPr lang="mk-MK" sz="4800" b="1" dirty="0" smtClean="0">
                <a:solidFill>
                  <a:srgbClr val="FF0000"/>
                </a:solidFill>
              </a:rPr>
              <a:t>Ч У В А Р И  Н А  Н А Ш И Т Е  </a:t>
            </a:r>
          </a:p>
          <a:p>
            <a:r>
              <a:rPr lang="mk-MK" sz="4800" b="1" dirty="0" smtClean="0">
                <a:solidFill>
                  <a:srgbClr val="FF0000"/>
                </a:solidFill>
              </a:rPr>
              <a:t> Ж И В О Т И </a:t>
            </a:r>
            <a:endParaRPr lang="mk-MK" sz="48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7200" b="1" dirty="0" smtClean="0"/>
              <a:t>Сообраќајни знаци</a:t>
            </a:r>
            <a:endParaRPr lang="mk-MK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53760" y="4664650"/>
            <a:ext cx="310176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ЗА ПЕШАЦИ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ПЕШАЧКА  ПАТЕКА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4320" y="1306218"/>
            <a:ext cx="2939040" cy="31020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481" y="1468954"/>
            <a:ext cx="261216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53760" y="4735217"/>
            <a:ext cx="3101760" cy="10498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ЗА ВЕЛОСИПЕДИ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ВЕЛОСИПЕДСКА ПАТЕКА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7441" y="1468954"/>
            <a:ext cx="308592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441" y="1484797"/>
            <a:ext cx="2923200" cy="29235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760" y="1795869"/>
            <a:ext cx="326592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1201" y="1795869"/>
            <a:ext cx="293904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16481" y="5062132"/>
            <a:ext cx="310176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ДЕЦА НА ПАТОТ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40801" y="4828827"/>
            <a:ext cx="195984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ПЕШАЧКИ ПРЕМИН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6881" y="4501913"/>
            <a:ext cx="2449440" cy="816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СЕМАФОР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65920" y="4408304"/>
            <a:ext cx="2776320" cy="485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ПРУГА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2160" y="1633131"/>
            <a:ext cx="2708640" cy="244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1440" y="1975888"/>
            <a:ext cx="1944000" cy="19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761" y="1605769"/>
            <a:ext cx="2717280" cy="2475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346880" y="4245566"/>
            <a:ext cx="1224000" cy="4853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СТОП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53760" y="4664650"/>
            <a:ext cx="310176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ПАРКИРАЊЕ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ПАРКИРАЛИШТЕ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320" y="1633131"/>
            <a:ext cx="2433600" cy="244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761" y="1960047"/>
            <a:ext cx="1944000" cy="19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70" y="1468955"/>
            <a:ext cx="8618459" cy="4899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89601" y="3761675"/>
            <a:ext cx="8327520" cy="483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ЗАБРАНА      ПРЕДУПРЕДУВАЊЕ   ИЗВЕСТУВАЊЕ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072098"/>
          </a:xfrm>
        </p:spPr>
        <p:txBody>
          <a:bodyPr>
            <a:noAutofit/>
          </a:bodyPr>
          <a:lstStyle/>
          <a:p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Сообраќајните знаци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не зборуваат , а сепак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ни кажуваат како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безбедно да се движиме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по улица и пат !</a:t>
            </a:r>
            <a:endParaRPr lang="mk-MK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mk-MK" sz="4800" dirty="0" smtClean="0">
                <a:solidFill>
                  <a:srgbClr val="00B050"/>
                </a:solidFill>
              </a:rPr>
              <a:t/>
            </a:r>
            <a:br>
              <a:rPr lang="mk-MK" sz="4800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>Постојат три вида сообраќајни знаци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mk-M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643998" cy="5124472"/>
          </a:xfrm>
        </p:spPr>
        <p:txBody>
          <a:bodyPr>
            <a:noAutofit/>
          </a:bodyPr>
          <a:lstStyle/>
          <a:p>
            <a:r>
              <a:rPr lang="mk-MK" sz="3600" dirty="0" smtClean="0">
                <a:solidFill>
                  <a:srgbClr val="002060"/>
                </a:solidFill>
              </a:rPr>
              <a:t>Знаци за  изречни наредби </a:t>
            </a:r>
          </a:p>
          <a:p>
            <a:pPr>
              <a:buNone/>
            </a:pPr>
            <a:r>
              <a:rPr lang="mk-MK" sz="3600" dirty="0" smtClean="0">
                <a:solidFill>
                  <a:srgbClr val="002060"/>
                </a:solidFill>
              </a:rPr>
              <a:t> (тие се во форма на круг)</a:t>
            </a:r>
          </a:p>
          <a:p>
            <a:pPr>
              <a:buNone/>
            </a:pPr>
            <a:endParaRPr lang="mk-MK" sz="3600" dirty="0" smtClean="0">
              <a:solidFill>
                <a:srgbClr val="002060"/>
              </a:solidFill>
            </a:endParaRPr>
          </a:p>
          <a:p>
            <a:r>
              <a:rPr lang="mk-MK" sz="3600" dirty="0" smtClean="0">
                <a:solidFill>
                  <a:srgbClr val="7030A0"/>
                </a:solidFill>
              </a:rPr>
              <a:t>Знаци за опасност</a:t>
            </a:r>
          </a:p>
          <a:p>
            <a:pPr>
              <a:buNone/>
            </a:pPr>
            <a:r>
              <a:rPr lang="mk-MK" sz="3600" dirty="0" smtClean="0">
                <a:solidFill>
                  <a:srgbClr val="7030A0"/>
                </a:solidFill>
              </a:rPr>
              <a:t> (тие се во форма на триаголник)</a:t>
            </a:r>
          </a:p>
          <a:p>
            <a:pPr>
              <a:buNone/>
            </a:pPr>
            <a:endParaRPr lang="mk-MK" sz="3600" dirty="0" smtClean="0">
              <a:solidFill>
                <a:srgbClr val="7030A0"/>
              </a:solidFill>
            </a:endParaRPr>
          </a:p>
          <a:p>
            <a:r>
              <a:rPr lang="mk-MK" sz="3600" dirty="0" smtClean="0">
                <a:solidFill>
                  <a:srgbClr val="B71999"/>
                </a:solidFill>
              </a:rPr>
              <a:t>Знаци за известување(најчесто се во форма на квадрат или правоаголник)</a:t>
            </a:r>
            <a:endParaRPr lang="mk-MK" sz="3600" dirty="0">
              <a:solidFill>
                <a:srgbClr val="B719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mk-MK" sz="5400" dirty="0" smtClean="0">
                <a:solidFill>
                  <a:srgbClr val="FF0000"/>
                </a:solidFill>
              </a:rPr>
              <a:t>  Знаци за изречни наредби </a:t>
            </a:r>
            <a:endParaRPr lang="mk-MK" sz="5400" dirty="0">
              <a:solidFill>
                <a:srgbClr val="FF0000"/>
              </a:solidFill>
            </a:endParaRPr>
          </a:p>
        </p:txBody>
      </p:sp>
      <p:pic>
        <p:nvPicPr>
          <p:cNvPr id="3" name="irc_mi" descr="http://www.rsbsp.org.mk/imgs/soobrakjajni_znaci/tabla4_znaci_za_izrecni_naredbi.jpg"/>
          <p:cNvPicPr/>
          <p:nvPr/>
        </p:nvPicPr>
        <p:blipFill>
          <a:blip r:embed="rId2" cstate="print"/>
          <a:srcRect l="-978" t="6355" r="-6066" b="42185"/>
          <a:stretch>
            <a:fillRect/>
          </a:stretch>
        </p:blipFill>
        <p:spPr bwMode="auto">
          <a:xfrm>
            <a:off x="683568" y="1844824"/>
            <a:ext cx="8280920" cy="45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1143008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>      </a:t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sz="6700" dirty="0" smtClean="0">
                <a:solidFill>
                  <a:srgbClr val="00B050"/>
                </a:solidFill>
              </a:rPr>
              <a:t>        Знаци за опасност 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pic>
        <p:nvPicPr>
          <p:cNvPr id="3" name="irc_mi" descr="http://www.rsbsp.org.mk/imgs/soobrakjajni_znaci/tabla1_znaci_za_opasnost.jpg"/>
          <p:cNvPicPr/>
          <p:nvPr/>
        </p:nvPicPr>
        <p:blipFill>
          <a:blip r:embed="rId2" cstate="print"/>
          <a:srcRect t="5749" r="1745" b="37821"/>
          <a:stretch>
            <a:fillRect/>
          </a:stretch>
        </p:blipFill>
        <p:spPr bwMode="auto">
          <a:xfrm>
            <a:off x="683568" y="1484784"/>
            <a:ext cx="76540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mk-MK" sz="4400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mk-MK" sz="4800" dirty="0" smtClean="0">
                <a:solidFill>
                  <a:schemeClr val="accent1">
                    <a:lumMod val="75000"/>
                  </a:schemeClr>
                </a:solidFill>
              </a:rPr>
              <a:t>Знаци за известување</a:t>
            </a:r>
            <a:r>
              <a:rPr lang="mk-MK" sz="4800" dirty="0" smtClean="0"/>
              <a:t/>
            </a:r>
            <a:br>
              <a:rPr lang="mk-MK" sz="4800" dirty="0" smtClean="0"/>
            </a:br>
            <a:endParaRPr lang="mk-MK" sz="4800" dirty="0"/>
          </a:p>
        </p:txBody>
      </p:sp>
      <p:pic>
        <p:nvPicPr>
          <p:cNvPr id="3" name="irc_mi" descr="http://www.amdtetovo.com.mk/site/images/stories/avto-skola/znaci-za-izvestuvanje.jpg"/>
          <p:cNvPicPr/>
          <p:nvPr/>
        </p:nvPicPr>
        <p:blipFill>
          <a:blip r:embed="rId2" cstate="print"/>
          <a:srcRect t="8666" r="1726" b="27745"/>
          <a:stretch>
            <a:fillRect/>
          </a:stretch>
        </p:blipFill>
        <p:spPr bwMode="auto">
          <a:xfrm>
            <a:off x="971600" y="1268760"/>
            <a:ext cx="7344816" cy="466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642194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  Семафорот е светлосен сообраќаен знак</a:t>
            </a:r>
            <a:r>
              <a:rPr lang="mk-MK" dirty="0" smtClean="0">
                <a:solidFill>
                  <a:srgbClr val="FF0000"/>
                </a:solidFill>
              </a:rPr>
              <a:t/>
            </a:r>
            <a:br>
              <a:rPr lang="mk-MK" dirty="0" smtClean="0">
                <a:solidFill>
                  <a:srgbClr val="FF0000"/>
                </a:solidFill>
              </a:rPr>
            </a:b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026" name="AutoShape 2" descr="data:image/jpeg;base64,/9j/4AAQSkZJRgABAQAAAQABAAD/2wCEAAkGBxMSEhUUEhIVFRQUFRcVFxUUFBcVFBUUFBYWFhUVFxUYHCggGBonHRQUITEiJSkrLi4uFx8zODMsNygtLi4BCgoKDg0OGhAQGCsgHCIsLCw0NCwrLCwrLC0sLCwsLywtLCwsLCwsLCwsLCwsLzAsLCwsKywsLCwsLCwsLCssN//AABEIALgAoAMBIgACEQEDEQH/xAAcAAABBAMBAAAAAAAAAAAAAAAABAUGBwEDCAL/xABEEAABAwIBBgkKBQMCBwAAAAABAAIDBBEFBhIhMUFRBzJTYXFykbHRExQXIjRSgZKTwUJUYqHSFRYkI4JDY4Oy4fDx/8QAGwEBAAIDAQEAAAAAAAAAAAAAAAECAwQFBgf/xAAkEQACAwABBAICAwAAAAAAAAAAAQIDEQQSITFRBUEycRMiM//aAAwDAQACEQMRAD8AvBCEIAQhCAEIQgBF0FQrhKy9jwuIeqJKiUHyceoWGt7zsaP3QEzfIALkgAayTYD4plqMsKBhs6rhvuDw7uXLWUOV1VXPzqqZzxsjBzYm9DBo+JWzDagC1rW/ZAdSU+VdE/i1MZ+Nu9O0UzXC7XBw3tII/Zc74NVtOtTjBpg2xY8sO9pt2jagLTQmDBMc8o7ycls/8Lhqd8NhT9dAZQhCAEIQgBCEIAQtFbMWRveNJaxzrHV6oJ+yrRvCfUWH+PF8z0BaSFV3pNn5CL5nI9Js/IRfM5RoLRSLGMVhpYnSzyNjjbrc7n1DnKrv0mz8hF8zlCOEjLiSvhjidHG1rZmvzmkkkhrht2aSpBIss+GUwztbQiGaIsBLnteCH3NxrGyyrrKmpnxKc1MwAc5rWgMPqBrdQF+1Rms446vilVJxG9CA2f0A/q7WrbDg7m6s7tC8MaSbBKmUJ2kqspxj5ZlqosteVxb/AEKKeOVmofuE5QYvUs1Nb8f/AKmc0J2EpLJGW6wVWM4vwy13Gtp/0i0S2LKera5rgxl2kOHS09KsbJ/hHe8F9UI442gl7mhxzR2nmVEqZMH+FUdT7tVzAX7gOPU9YwvppRI0GxtoIPODpTmFQXBjjzqNr3NY13lGtBziRbMc87Osp23hBk5GP5nJoLCQq/HCDJyMfzOWfSA/kWfMVOgn6FAxl6/kmfMVLMErzPC2QgAuvoGrQbIBTXxZ8T2jW5jm9oIXPjRbQdY0HmI0FdFKrOELJh0b3VETbxuJMgH4HHW63unWgITdYJWHGwuToCbKqpLtA0N71UHqqqs7QNXembGOKzrjuKcE34xxWdcdxUoDHWcYdXxSqjbdjd9klrOOOr4pVRO0RjeQEk8Wl4R65KK+3g9U8IaEspoc91knS3C3gPXHlNzlrPo/H40eNSoVoklDgYI1JsxzBRZS7CsTaG7NSaMerWuvZZvxWo576rpOuxamVpNHmmxUvZ7FP1P4qK4k7/UtvAP2UrZ7FP1P4roQl1RTPGcqn+G6VfpjfgsubG3o+5Tl52o/BLmxM+PeVkVikwD952tjKtMDalbmVKkEhjrFc+RsZbRw31lud8xJVTZA5NurpM5wIp2EZ7tjzyY7NO66vNjQAANAGgdA1KQZXl7ARYgEHRY6rbl6QgKmy+yAe281IC6PSXQDW3eWbxzKshzc/wALLqayqThdyZZGW1cTc3OdmStA0Zx0teN1yCCoBWqb8Y4rOuO4pwTfjHFZ1x3FEBjrOOOr4rdEbMY73SCtNZxx1fFKaUeo3oR+i0JdMlJfQ+xvuF7BTZRzZug6tnQl7ZAVybanB4z6HwefXyK00+/2Loq94C8TVDnaz8EnBC0VVUGizdLu5VjFzeIzXX08eDsm0hBWOzpXfpAb8b3Kl7PYp+p/FQtosprH7FUdTwXWjHpikfOuRc7rZWP7ekVq32hj+PeUhFQt+LutDF8e9MwmUmEdfOVYfB5wfS12bNPnRUusbJJh+j3W/q7N6a+BnJZlfVPfMM6GmDXFp1Pe8nMB5hmk2XSbGgCwFgNAtqA3DmVgaaKijhY2ONgYxgs1rRYAJQhCAELzLIGgucbAAkk6gBrKaP7sofzcP1GoB5TXlJgjK2B0EjnNa4g3bbOBabi19C1f3XQ/m4fqNR/ddD+bh+o1ARX0SUvLz9rP4qGcKeQsVDSxzRSSv/12Ndn5ua1rg71iQBbTYad6t3+7KH83D9RqhnCplrGyjDaSeGR8srY3AFshbG4OLnBp0bANO9Ac9VRu8dXxW6mnaGNBcNW9ZxeqdJIC8gkMtoa1o36mgJVTTMLWkwsvZAaPOG++O1bGVrR+Idq3+Vj5Bizns5Birm+S0Zyi9i8NDq5vvDtWs1DfeHalmczkGLHlI+QYijnhEzslPvJt/sR+cM94dqm0bh5jOdmZe+z8Kihkj5Bil9E7ydHMWWBa0kaARe4/CdCFDdkBkNDizHCaSVjYQ0tdFm2LnlwLSXNI0Bo7VLvQNQ/martj/gtnA3lGTDJHO+NrW5rmEhrCS4vDhoAB1N2bVY/9Yp+Wj+YKwGTITIiHCmSthkkf5VzXOMmbcZoIAGaBo0lSlIP61T8vH84Wf6zT8tH8wQC5CRf1eDlmfMEphma8ZzSHNOojSCgE2OD/ABp7cjJ/2FcyRD1R0DuXU0rAQQdRFj0HWucMp8EdRVD4XagSWH3oyfVI7jzhANaEIUaATfjHFZ1x3FOCb8Y4rOuO4qQMdZxx1fFKqPiN6ElrOOOr4pdhURf5No1uIaOkmyiTSWslIkeS+TDqr1nHNjB0uI0k+60bTzqwqHAKePQ2Fpttf67v3SykpmxMbGweq0Zo595+JSyjGleL5nyFvIsaUsidKFMYL2xLJk3BIPWhZ8Ghv7hQXK7IcwtMsF3MGlzTxmc9/wATe5XRSRAhIsRYP/efWtii63j5NSbXopKKn2w5sKmcfsU/U8EyZXUAgqnxt4uhzeq7SB8NI+Ce2exT9T7tXqa7FZBTXho0GseCfJyXNjGnZ9ynrz1RbD5c2JvQe8pT54rkD/56tjK1RrzpbmVKnQSVtZzq2MjHXo4zzHvKpHDo3zSNijF3vNgOff0AXPwV/wCFUQhhjiBvmNDb7ztPbdAK0xZWZNRV0OY/1Xt0xyAXLHfcbwn1YKA5sx7BJqOXyUzbH8LhxXje07ehNy6UxzBYauIxTMDm7PeafeadhVEZYZMSYfMGOOcx9zHJa2cBa4I2OFwoAxJvxjis647inBN+McVnXHcUQGOs4w6vinPJ6TNmpXHUJWX+Nx902VnHHV8UogbeNumxsCDuI1FVnHqi17CL5jdcArax9io1ktjgniBOhw0PG46uw71ImkHavn99MqZuMljR2ISUlqHOHELBaamszkjK01lUyKN0kjrMYLk/Yc6KyyeQRHSl3K14SJL1oA2QtB6STZLo/YqjqeCimJVrp5pJnCxkdcD3WjQ1vwClbPYqjqeC91xanVTGD+kcux7JsjcsubFH8e8pN50vOJyWii/3JtE6zlB2FUl2FxS1EjYoWF8jjoaNGrWSdgG0pDkvgs1fUMp4LZztJceKxg1vdzLpjI3JCnw6LMhGc9wGfM4DPkI37m7gFOAR5B5FtoGZzyJKh4Ge/Y0e4zcN522UuQAhSAQhCAFD+FDCX1FERFGZJGSMc1rRd3uu0dBUwWLIDnP+1K78nN8iZ8p8EqYI43TQSRtMrW5z22FyHaOnQV1KoHwx01O+g/yJjFmytdGWtzy6UAhrMzRnXBdtCA5rrOOOr4pTScRvQteKRsbIAyQvGbpJj8nbmzc53bdKIaB2aM2aO1tCAUUdW+F2ex1jq5iNxG1S2gy4sP8AUZp/SfsVDfMJOWjWfMX8vGtW/h03/mi8LJQ8MnsuX7APVjc47LuAF/3UTx3HZqtw8ofVHFY3ig7+c9KbvMH8tGseYP5aNUo+PoofVCPctK6cljZ5Uyb7FP1Pu1Q/zCTlo1MaFl6KYSOzfUs5zW59tI0htxftW4zERs4BU1kcYpoXylgJcGC5aHGzb9Nj2LX6PsU/IzfKPFXVwJUsDYZXRzOkkOa14LPJhrQX5lm5xvcl2m6s1AVJwD5Lz0gqpKqB0UjzG1ueLEsGc42+JHYrass2QpAIQhAJcVmLIJXt4zI3uHS1pI7lSTOEvELD/Uj0gf8ADCvCvg8pE9nvsc35gQuYnQuYSxws5hLSDsLdBHaEBLvSViHKM+mEekrEOUZ9MKIIQEv9JWIcoz6YUey2yvqqyGOOd7XMEzXgBgb6wDraR0lIU34xxWdcdxQDHV8cdXxSqk4jehJazjjq+KVUQ9VvQgFMMJebAXKeafJ5x4zgObWU7YTQiJo0esRcndzJyp4s4gLnW8t7kDg8r5aSl01eF9kakyaP4XA9oTRV0TozZw7VcNHhII/8Jqx7B2uaQ4dB3FIcmW/2K0fJ2xa/l7oqpTOP2Ko6n3aolWQeTeWnWDZSxnsVR1P4rf3TvxkpLUOPBzjrqVjizW9rb6L6Gl3ipe/Luo2FvyhVbhMubG3o+5TgKvnUklhf3xVe8z5Ag5cVPvN+QKAedc6POlILCbltU+835Ap1k7WOmgZI+xc697Cw0EjUqJjqrbVeOSNM6Okha4WObnEbs437igHgqr+E/Itz3Grp23NrzRgaXf8AMbvNhpCtBYKA5aBWVb2XfB4Ji6ekAbLrdFqbIdpafwu71UcsZaS1wLXNNiCLEEbCFAPKb8Y4rOuO4pwTfjHFZ1x3FEBjrOOOr4pbhZ0wg6i5o/e/2SKs4w6vit9M7NYxw1sId2HSofhlZx2LSLIBW6llzXXSChnDmi3N++lKVwmsZ4mcXFsmFBigATfi1aHfFMLZCNRWCbqXJtYHNtYRHKfRUaPxMa797J/Z7FP1P4qMY1UeUqHuGptmDntr/dSdnsU/U/iuzVvQtPYcSLjTFP0MDH2hZ8e8ry2qSetktDHz3Te2ZXNgfPOudehU86YzUW2q3ODvgxdJm1Fe0tZoLKc8Z23Ol3D9PapwHvg2yRdVObUTi1O03YCNMzht6gO3b33O1eY2AAAAAAWAAsABstuXtSAQhCAFWPDJgbMxlW0APDhHJ+pruKTzgi3QVZyQ4xhUVVEYpm5zHEEi5GlpuNI50BzQm/GOKzrjuK6I9HGHcifqP8VCuFfIaGCjbLSQOzo5mF5DnPIis4E5p5y3UgKQrOP/ALfFKqTiN6EmrgQ8XBBzdoI371mnrGBoBOkDcmAfMLrzH6p4uzm5uhSSmr2uHgoJ56zf+y9Nr2jaewrVt4ym9XY53J+OrufUnjLCNQ3Xe3SmbFscABZEbk637httvPOou7EWnWT2FePPWbz2FUr4cYvX3MdHxNcJdU3pvAtoUzZ7FUdT+KgvnrN57CpzTPD6Gct0gs0WF9o2Lcw6pEMWv5GK36kzOcQrs4JslI6uN76mFxjaGtjJzm+sS7Ptv0ZqnE/BXhb9Lqa//Uf4pgKw4BsnWVNRJUSgObTBmYCLjyr84hxHMG6OldBhM2TOS1Lh7XtpY/JtkIc71i65AsNfNdPSkAhCEAIQhACEIRgFiyEKARTKrg8o8QlbNUCQvawMGZIWjNBJ1DpTWOCDDd031nLKFIM+iLDt031XI9EWHbpvqlCEAeiHDt031nI9EOHbpvquWUIDB4IcO3TfVKe8DyKpaRwdCH3GrOeXbLLCEBI7LKEKACEIQAhCF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28" name="AutoShape 4" descr="data:image/jpeg;base64,/9j/4AAQSkZJRgABAQAAAQABAAD/2wCEAAkGBxMSEhUUEhIVFRQUFRcVFxUUFBcVFBUUFBYWFhUVFxUYHCggGBonHRQUITEiJSkrLi4uFx8zODMsNygtLi4BCgoKDg0OGhAQGCsgHCIsLCw0NCwrLCwrLC0sLCwsLywtLCwsLCwsLCwsLCwsLzAsLCwsKywsLCwsLCwsLCssN//AABEIALgAoAMBIgACEQEDEQH/xAAcAAABBAMBAAAAAAAAAAAAAAAABAUGBwEDCAL/xABEEAABAwIBBgkKBQMCBwAAAAABAAIDBBEFBhIhMUFRBzJTYXFykbHRExQXIjRSgZKTwUJUYqHSFRYkI4JDY4Oy4fDx/8QAGwEBAAIDAQEAAAAAAAAAAAAAAAECAwQFBgf/xAAkEQACAwABBAICAwAAAAAAAAAAAQIDEQQSITFRBUEycRMiM//aAAwDAQACEQMRAD8AvBCEIAQhCAEIQgBF0FQrhKy9jwuIeqJKiUHyceoWGt7zsaP3QEzfIALkgAayTYD4plqMsKBhs6rhvuDw7uXLWUOV1VXPzqqZzxsjBzYm9DBo+JWzDagC1rW/ZAdSU+VdE/i1MZ+Nu9O0UzXC7XBw3tII/Zc74NVtOtTjBpg2xY8sO9pt2jagLTQmDBMc8o7ycls/8Lhqd8NhT9dAZQhCAEIQgBCEIAQtFbMWRveNJaxzrHV6oJ+yrRvCfUWH+PF8z0BaSFV3pNn5CL5nI9Js/IRfM5RoLRSLGMVhpYnSzyNjjbrc7n1DnKrv0mz8hF8zlCOEjLiSvhjidHG1rZmvzmkkkhrht2aSpBIss+GUwztbQiGaIsBLnteCH3NxrGyyrrKmpnxKc1MwAc5rWgMPqBrdQF+1Rms446vilVJxG9CA2f0A/q7WrbDg7m6s7tC8MaSbBKmUJ2kqspxj5ZlqosteVxb/AEKKeOVmofuE5QYvUs1Nb8f/AKmc0J2EpLJGW6wVWM4vwy13Gtp/0i0S2LKera5rgxl2kOHS09KsbJ/hHe8F9UI442gl7mhxzR2nmVEqZMH+FUdT7tVzAX7gOPU9YwvppRI0GxtoIPODpTmFQXBjjzqNr3NY13lGtBziRbMc87Osp23hBk5GP5nJoLCQq/HCDJyMfzOWfSA/kWfMVOgn6FAxl6/kmfMVLMErzPC2QgAuvoGrQbIBTXxZ8T2jW5jm9oIXPjRbQdY0HmI0FdFKrOELJh0b3VETbxuJMgH4HHW63unWgITdYJWHGwuToCbKqpLtA0N71UHqqqs7QNXembGOKzrjuKcE34xxWdcdxUoDHWcYdXxSqjbdjd9klrOOOr4pVRO0RjeQEk8Wl4R65KK+3g9U8IaEspoc91knS3C3gPXHlNzlrPo/H40eNSoVoklDgYI1JsxzBRZS7CsTaG7NSaMerWuvZZvxWo576rpOuxamVpNHmmxUvZ7FP1P4qK4k7/UtvAP2UrZ7FP1P4roQl1RTPGcqn+G6VfpjfgsubG3o+5Tl52o/BLmxM+PeVkVikwD952tjKtMDalbmVKkEhjrFc+RsZbRw31lud8xJVTZA5NurpM5wIp2EZ7tjzyY7NO66vNjQAANAGgdA1KQZXl7ARYgEHRY6rbl6QgKmy+yAe281IC6PSXQDW3eWbxzKshzc/wALLqayqThdyZZGW1cTc3OdmStA0Zx0teN1yCCoBWqb8Y4rOuO4pwTfjHFZ1x3FEBjrOOOr4rdEbMY73SCtNZxx1fFKaUeo3oR+i0JdMlJfQ+xvuF7BTZRzZug6tnQl7ZAVybanB4z6HwefXyK00+/2Loq94C8TVDnaz8EnBC0VVUGizdLu5VjFzeIzXX08eDsm0hBWOzpXfpAb8b3Kl7PYp+p/FQtosprH7FUdTwXWjHpikfOuRc7rZWP7ekVq32hj+PeUhFQt+LutDF8e9MwmUmEdfOVYfB5wfS12bNPnRUusbJJh+j3W/q7N6a+BnJZlfVPfMM6GmDXFp1Pe8nMB5hmk2XSbGgCwFgNAtqA3DmVgaaKijhY2ONgYxgs1rRYAJQhCAELzLIGgucbAAkk6gBrKaP7sofzcP1GoB5TXlJgjK2B0EjnNa4g3bbOBabi19C1f3XQ/m4fqNR/ddD+bh+o1ARX0SUvLz9rP4qGcKeQsVDSxzRSSv/12Ndn5ua1rg71iQBbTYad6t3+7KH83D9RqhnCplrGyjDaSeGR8srY3AFshbG4OLnBp0bANO9Ac9VRu8dXxW6mnaGNBcNW9ZxeqdJIC8gkMtoa1o36mgJVTTMLWkwsvZAaPOG++O1bGVrR+Idq3+Vj5Bizns5Birm+S0Zyi9i8NDq5vvDtWs1DfeHalmczkGLHlI+QYijnhEzslPvJt/sR+cM94dqm0bh5jOdmZe+z8Kihkj5Bil9E7ydHMWWBa0kaARe4/CdCFDdkBkNDizHCaSVjYQ0tdFm2LnlwLSXNI0Bo7VLvQNQ/martj/gtnA3lGTDJHO+NrW5rmEhrCS4vDhoAB1N2bVY/9Yp+Wj+YKwGTITIiHCmSthkkf5VzXOMmbcZoIAGaBo0lSlIP61T8vH84Wf6zT8tH8wQC5CRf1eDlmfMEphma8ZzSHNOojSCgE2OD/ABp7cjJ/2FcyRD1R0DuXU0rAQQdRFj0HWucMp8EdRVD4XagSWH3oyfVI7jzhANaEIUaATfjHFZ1x3FOCb8Y4rOuO4qQMdZxx1fFKqPiN6ElrOOOr4pdhURf5No1uIaOkmyiTSWslIkeS+TDqr1nHNjB0uI0k+60bTzqwqHAKePQ2Fpttf67v3SykpmxMbGweq0Zo595+JSyjGleL5nyFvIsaUsidKFMYL2xLJk3BIPWhZ8Ghv7hQXK7IcwtMsF3MGlzTxmc9/wATe5XRSRAhIsRYP/efWtii63j5NSbXopKKn2w5sKmcfsU/U8EyZXUAgqnxt4uhzeq7SB8NI+Ce2exT9T7tXqa7FZBTXho0GseCfJyXNjGnZ9ynrz1RbD5c2JvQe8pT54rkD/56tjK1RrzpbmVKnQSVtZzq2MjHXo4zzHvKpHDo3zSNijF3vNgOff0AXPwV/wCFUQhhjiBvmNDb7ztPbdAK0xZWZNRV0OY/1Xt0xyAXLHfcbwn1YKA5sx7BJqOXyUzbH8LhxXje07ehNy6UxzBYauIxTMDm7PeafeadhVEZYZMSYfMGOOcx9zHJa2cBa4I2OFwoAxJvxjis647inBN+McVnXHcUQGOs4w6vinPJ6TNmpXHUJWX+Nx902VnHHV8UogbeNumxsCDuI1FVnHqi17CL5jdcArax9io1ktjgniBOhw0PG46uw71ImkHavn99MqZuMljR2ISUlqHOHELBaamszkjK01lUyKN0kjrMYLk/Yc6KyyeQRHSl3K14SJL1oA2QtB6STZLo/YqjqeCimJVrp5pJnCxkdcD3WjQ1vwClbPYqjqeC91xanVTGD+kcux7JsjcsubFH8e8pN50vOJyWii/3JtE6zlB2FUl2FxS1EjYoWF8jjoaNGrWSdgG0pDkvgs1fUMp4LZztJceKxg1vdzLpjI3JCnw6LMhGc9wGfM4DPkI37m7gFOAR5B5FtoGZzyJKh4Ge/Y0e4zcN522UuQAhSAQhCAFD+FDCX1FERFGZJGSMc1rRd3uu0dBUwWLIDnP+1K78nN8iZ8p8EqYI43TQSRtMrW5z22FyHaOnQV1KoHwx01O+g/yJjFmytdGWtzy6UAhrMzRnXBdtCA5rrOOOr4pTScRvQteKRsbIAyQvGbpJj8nbmzc53bdKIaB2aM2aO1tCAUUdW+F2ex1jq5iNxG1S2gy4sP8AUZp/SfsVDfMJOWjWfMX8vGtW/h03/mi8LJQ8MnsuX7APVjc47LuAF/3UTx3HZqtw8ofVHFY3ig7+c9KbvMH8tGseYP5aNUo+PoofVCPctK6cljZ5Uyb7FP1Pu1Q/zCTlo1MaFl6KYSOzfUs5zW59tI0htxftW4zERs4BU1kcYpoXylgJcGC5aHGzb9Nj2LX6PsU/IzfKPFXVwJUsDYZXRzOkkOa14LPJhrQX5lm5xvcl2m6s1AVJwD5Lz0gqpKqB0UjzG1ueLEsGc42+JHYrass2QpAIQhAJcVmLIJXt4zI3uHS1pI7lSTOEvELD/Uj0gf8ADCvCvg8pE9nvsc35gQuYnQuYSxws5hLSDsLdBHaEBLvSViHKM+mEekrEOUZ9MKIIQEv9JWIcoz6YUey2yvqqyGOOd7XMEzXgBgb6wDraR0lIU34xxWdcdxQDHV8cdXxSqk4jehJazjjq+KVUQ9VvQgFMMJebAXKeafJ5x4zgObWU7YTQiJo0esRcndzJyp4s4gLnW8t7kDg8r5aSl01eF9kakyaP4XA9oTRV0TozZw7VcNHhII/8Jqx7B2uaQ4dB3FIcmW/2K0fJ2xa/l7oqpTOP2Ko6n3aolWQeTeWnWDZSxnsVR1P4rf3TvxkpLUOPBzjrqVjizW9rb6L6Gl3ipe/Luo2FvyhVbhMubG3o+5TgKvnUklhf3xVe8z5Ag5cVPvN+QKAedc6POlILCbltU+835Ap1k7WOmgZI+xc697Cw0EjUqJjqrbVeOSNM6Okha4WObnEbs437igHgqr+E/Itz3Grp23NrzRgaXf8AMbvNhpCtBYKA5aBWVb2XfB4Ji6ekAbLrdFqbIdpafwu71UcsZaS1wLXNNiCLEEbCFAPKb8Y4rOuO4pwTfjHFZ1x3FEBjrOOOr4pbhZ0wg6i5o/e/2SKs4w6vit9M7NYxw1sId2HSofhlZx2LSLIBW6llzXXSChnDmi3N++lKVwmsZ4mcXFsmFBigATfi1aHfFMLZCNRWCbqXJtYHNtYRHKfRUaPxMa797J/Z7FP1P4qMY1UeUqHuGptmDntr/dSdnsU/U/iuzVvQtPYcSLjTFP0MDH2hZ8e8ry2qSetktDHz3Te2ZXNgfPOudehU86YzUW2q3ODvgxdJm1Fe0tZoLKc8Z23Ol3D9PapwHvg2yRdVObUTi1O03YCNMzht6gO3b33O1eY2AAAAAAWAAsABstuXtSAQhCAFWPDJgbMxlW0APDhHJ+pruKTzgi3QVZyQ4xhUVVEYpm5zHEEi5GlpuNI50BzQm/GOKzrjuK6I9HGHcifqP8VCuFfIaGCjbLSQOzo5mF5DnPIis4E5p5y3UgKQrOP/ALfFKqTiN6EmrgQ8XBBzdoI371mnrGBoBOkDcmAfMLrzH6p4uzm5uhSSmr2uHgoJ56zf+y9Nr2jaewrVt4ym9XY53J+OrufUnjLCNQ3Xe3SmbFscABZEbk637httvPOou7EWnWT2FePPWbz2FUr4cYvX3MdHxNcJdU3pvAtoUzZ7FUdT+KgvnrN57CpzTPD6Gct0gs0WF9o2Lcw6pEMWv5GK36kzOcQrs4JslI6uN76mFxjaGtjJzm+sS7Ptv0ZqnE/BXhb9Lqa//Uf4pgKw4BsnWVNRJUSgObTBmYCLjyr84hxHMG6OldBhM2TOS1Lh7XtpY/JtkIc71i65AsNfNdPSkAhCEAIQhACEIRgFiyEKARTKrg8o8QlbNUCQvawMGZIWjNBJ1DpTWOCDDd031nLKFIM+iLDt031XI9EWHbpvqlCEAeiHDt031nI9EOHbpvquWUIDB4IcO3TfVKe8DyKpaRwdCH3GrOeXbLLCEBI7LKEKACEIQAhCF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030" name="Picture 6" descr="http://www.bajkom.com/img/semaf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2592288" cy="363829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3131840" y="1700808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20072" y="3284984"/>
            <a:ext cx="3638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mk-MK" sz="3200" b="1" dirty="0" smtClean="0"/>
              <a:t>    Подготви се !!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1556792"/>
            <a:ext cx="3566770" cy="58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k-MK" sz="3200" b="1" dirty="0" smtClean="0"/>
              <a:t>Стој ,   застани !!!</a:t>
            </a:r>
            <a:endParaRPr lang="mk-MK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59832" y="3501008"/>
            <a:ext cx="20882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59832" y="4725144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2080" y="4941168"/>
            <a:ext cx="363763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Помини ја улицата !</a:t>
            </a:r>
            <a:endParaRPr lang="mk-MK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96908"/>
          </a:xfrm>
        </p:spPr>
        <p:txBody>
          <a:bodyPr>
            <a:normAutofit/>
          </a:bodyPr>
          <a:lstStyle/>
          <a:p>
            <a:r>
              <a:rPr lang="mk-MK" dirty="0" smtClean="0"/>
              <a:t>    ПЕСНИЧКА ЗА СЕМАФОРОТ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158" y="1142984"/>
            <a:ext cx="8501122" cy="571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69865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12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Semafor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so tri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boi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dewe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-no}e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nas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ne ~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uva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       </a:t>
            </a:r>
            <a:endParaRPr lang="mk-MK" sz="2800" b="1" dirty="0" smtClean="0"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vrne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vee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duri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no}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gluva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.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Crvenoto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koga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sveti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baba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toa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go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znae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opasno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se mine,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treba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se ~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eka,trae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!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Na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`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oltoto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podgotvi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se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denot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ubav,son~ev,zlat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{tom se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javi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zelenoto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aj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pomini-sre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}en pat!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                </a:t>
            </a:r>
            <a:r>
              <a:rPr lang="mk-MK" sz="4000" b="1" dirty="0" smtClean="0"/>
              <a:t>П Е С Н А  ЗА  С Е М А Ф О Р О Т  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8929718" cy="5429288"/>
          </a:xfrm>
        </p:spPr>
        <p:txBody>
          <a:bodyPr>
            <a:noAutofit/>
          </a:bodyPr>
          <a:lstStyle/>
          <a:p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b="1" dirty="0" smtClean="0">
                <a:solidFill>
                  <a:srgbClr val="C00E1B"/>
                </a:solidFill>
              </a:rPr>
              <a:t>За твоја безбедност во     сообраќајот почитувај ги сообраќајните знаци !!!</a:t>
            </a:r>
            <a:endParaRPr lang="mk-MK" sz="6000" b="1" dirty="0">
              <a:solidFill>
                <a:srgbClr val="C00E1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00042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8000" dirty="0" smtClean="0"/>
              <a:t> </a:t>
            </a:r>
            <a:r>
              <a:rPr lang="mk-MK" sz="8000" dirty="0" smtClean="0">
                <a:solidFill>
                  <a:srgbClr val="0070C0"/>
                </a:solidFill>
              </a:rPr>
              <a:t>МИЛО ДЕТЕНЦЕ ! </a:t>
            </a:r>
            <a:endParaRPr lang="en-US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229</Words>
  <Application>Microsoft Office PowerPoint</Application>
  <PresentationFormat>On-screen Show (4:3)</PresentationFormat>
  <Paragraphs>66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Сообраќајни знаци</vt:lpstr>
      <vt:lpstr>       Сообраќајните знаци    не зборуваат , а сепак    ни кажуваат како    безбедно да се движиме   по улица и пат !</vt:lpstr>
      <vt:lpstr> Постојат три вида сообраќајни знаци:</vt:lpstr>
      <vt:lpstr>  Знаци за изречни наредби </vt:lpstr>
      <vt:lpstr>                  Знаци за опасност  </vt:lpstr>
      <vt:lpstr>           Знаци за известување </vt:lpstr>
      <vt:lpstr>  Семафорот е светлосен сообраќаен знак </vt:lpstr>
      <vt:lpstr>    ПЕСНИЧКА ЗА СЕМАФОРОТ </vt:lpstr>
      <vt:lpstr>       За твоја безбедност во     сообраќајот почитувај ги сообраќајните знаци !!!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Сообраќајни знаци</dc:title>
  <dc:creator>User</dc:creator>
  <cp:lastModifiedBy>MARIJA</cp:lastModifiedBy>
  <cp:revision>13</cp:revision>
  <dcterms:created xsi:type="dcterms:W3CDTF">2013-11-17T19:53:31Z</dcterms:created>
  <dcterms:modified xsi:type="dcterms:W3CDTF">2015-05-07T19:59:07Z</dcterms:modified>
</cp:coreProperties>
</file>