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61" r:id="rId7"/>
    <p:sldId id="259" r:id="rId8"/>
    <p:sldId id="260" r:id="rId9"/>
    <p:sldId id="262" r:id="rId10"/>
    <p:sldId id="258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65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0DED-5A59-40D6-AB11-EF9D90368561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255-5998-4D2A-90B0-7420F77CD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5/5/2020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  <a:buNone/>
            </a:pPr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435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Name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/>
            <a:endParaRPr lang="en-US" sz="1200" b="1" dirty="0">
              <a:solidFill>
                <a:srgbClr val="093C7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/>
            <a:fld id="{058DB212-BFA2-403F-85EF-DFD3FF6D973A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Star: 4 Point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Star: 4 Point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Star: 4 Point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r>
              <a:rPr lang="en-U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r>
              <a:rPr lang="en-US" dirty="0"/>
              <a:t>Insert a Footer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turtlediary.com/game/estimating-length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splashlearn.com/measurement-games-for-2nd-grad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tack of books" title="Stack of book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641" y="5344269"/>
            <a:ext cx="4555005" cy="1025395"/>
          </a:xfrm>
        </p:spPr>
        <p:txBody>
          <a:bodyPr/>
          <a:lstStyle/>
          <a:p>
            <a:r>
              <a:rPr lang="mk-MK" noProof="1" smtClean="0"/>
              <a:t>Второ одделение</a:t>
            </a:r>
            <a:endParaRPr lang="en-US" noProof="1"/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61957"/>
            <a:ext cx="6249625" cy="161034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mk-MK" dirty="0" smtClean="0"/>
              <a:t>Проценување и мерење должина</a:t>
            </a:r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17275">
            <a:off x="5906241" y="5006487"/>
            <a:ext cx="1012825" cy="1012825"/>
            <a:chOff x="7950627" y="2930800"/>
            <a:chExt cx="1012825" cy="1012825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A379338F-500B-44DF-B20C-0353354BA4FB}"/>
              </a:ext>
            </a:extLst>
          </p:cNvPr>
          <p:cNvSpPr/>
          <p:nvPr/>
        </p:nvSpPr>
        <p:spPr>
          <a:xfrm rot="20739652">
            <a:off x="3173510" y="1267279"/>
            <a:ext cx="2035193" cy="1645475"/>
          </a:xfrm>
          <a:custGeom>
            <a:avLst/>
            <a:gdLst>
              <a:gd name="connsiteX0" fmla="*/ 1299305 w 1390065"/>
              <a:gd name="connsiteY0" fmla="*/ 562865 h 1123882"/>
              <a:gd name="connsiteX1" fmla="*/ 1370287 w 1390065"/>
              <a:gd name="connsiteY1" fmla="*/ 428295 h 1123882"/>
              <a:gd name="connsiteX2" fmla="*/ 1373244 w 1390065"/>
              <a:gd name="connsiteY2" fmla="*/ 414986 h 1123882"/>
              <a:gd name="connsiteX3" fmla="*/ 1370287 w 1390065"/>
              <a:gd name="connsiteY3" fmla="*/ 403156 h 1123882"/>
              <a:gd name="connsiteX4" fmla="*/ 1364371 w 1390065"/>
              <a:gd name="connsiteY4" fmla="*/ 394283 h 1123882"/>
              <a:gd name="connsiteX5" fmla="*/ 1355499 w 1390065"/>
              <a:gd name="connsiteY5" fmla="*/ 388368 h 1123882"/>
              <a:gd name="connsiteX6" fmla="*/ 1343668 w 1390065"/>
              <a:gd name="connsiteY6" fmla="*/ 385410 h 1123882"/>
              <a:gd name="connsiteX7" fmla="*/ 1154383 w 1390065"/>
              <a:gd name="connsiteY7" fmla="*/ 385410 h 1123882"/>
              <a:gd name="connsiteX8" fmla="*/ 849751 w 1390065"/>
              <a:gd name="connsiteY8" fmla="*/ 80779 h 1123882"/>
              <a:gd name="connsiteX9" fmla="*/ 815739 w 1390065"/>
              <a:gd name="connsiteY9" fmla="*/ 52682 h 1123882"/>
              <a:gd name="connsiteX10" fmla="*/ 777291 w 1390065"/>
              <a:gd name="connsiteY10" fmla="*/ 33458 h 1123882"/>
              <a:gd name="connsiteX11" fmla="*/ 735884 w 1390065"/>
              <a:gd name="connsiteY11" fmla="*/ 21627 h 1123882"/>
              <a:gd name="connsiteX12" fmla="*/ 694478 w 1390065"/>
              <a:gd name="connsiteY12" fmla="*/ 17191 h 1123882"/>
              <a:gd name="connsiteX13" fmla="*/ 611666 w 1390065"/>
              <a:gd name="connsiteY13" fmla="*/ 33458 h 1123882"/>
              <a:gd name="connsiteX14" fmla="*/ 539205 w 1390065"/>
              <a:gd name="connsiteY14" fmla="*/ 82258 h 1123882"/>
              <a:gd name="connsiteX15" fmla="*/ 236052 w 1390065"/>
              <a:gd name="connsiteY15" fmla="*/ 385410 h 1123882"/>
              <a:gd name="connsiteX16" fmla="*/ 46767 w 1390065"/>
              <a:gd name="connsiteY16" fmla="*/ 385410 h 1123882"/>
              <a:gd name="connsiteX17" fmla="*/ 34936 w 1390065"/>
              <a:gd name="connsiteY17" fmla="*/ 388368 h 1123882"/>
              <a:gd name="connsiteX18" fmla="*/ 24585 w 1390065"/>
              <a:gd name="connsiteY18" fmla="*/ 394283 h 1123882"/>
              <a:gd name="connsiteX19" fmla="*/ 17191 w 1390065"/>
              <a:gd name="connsiteY19" fmla="*/ 404635 h 1123882"/>
              <a:gd name="connsiteX20" fmla="*/ 17191 w 1390065"/>
              <a:gd name="connsiteY20" fmla="*/ 414986 h 1123882"/>
              <a:gd name="connsiteX21" fmla="*/ 20149 w 1390065"/>
              <a:gd name="connsiteY21" fmla="*/ 428295 h 1123882"/>
              <a:gd name="connsiteX22" fmla="*/ 91131 w 1390065"/>
              <a:gd name="connsiteY22" fmla="*/ 562865 h 1123882"/>
              <a:gd name="connsiteX23" fmla="*/ 20149 w 1390065"/>
              <a:gd name="connsiteY23" fmla="*/ 697436 h 1123882"/>
              <a:gd name="connsiteX24" fmla="*/ 17191 w 1390065"/>
              <a:gd name="connsiteY24" fmla="*/ 712224 h 1123882"/>
              <a:gd name="connsiteX25" fmla="*/ 20149 w 1390065"/>
              <a:gd name="connsiteY25" fmla="*/ 724054 h 1123882"/>
              <a:gd name="connsiteX26" fmla="*/ 27543 w 1390065"/>
              <a:gd name="connsiteY26" fmla="*/ 732927 h 1123882"/>
              <a:gd name="connsiteX27" fmla="*/ 36415 w 1390065"/>
              <a:gd name="connsiteY27" fmla="*/ 738842 h 1123882"/>
              <a:gd name="connsiteX28" fmla="*/ 48246 w 1390065"/>
              <a:gd name="connsiteY28" fmla="*/ 740321 h 1123882"/>
              <a:gd name="connsiteX29" fmla="*/ 237531 w 1390065"/>
              <a:gd name="connsiteY29" fmla="*/ 740321 h 1123882"/>
              <a:gd name="connsiteX30" fmla="*/ 542163 w 1390065"/>
              <a:gd name="connsiteY30" fmla="*/ 1044952 h 1123882"/>
              <a:gd name="connsiteX31" fmla="*/ 614623 w 1390065"/>
              <a:gd name="connsiteY31" fmla="*/ 1093752 h 1123882"/>
              <a:gd name="connsiteX32" fmla="*/ 697436 w 1390065"/>
              <a:gd name="connsiteY32" fmla="*/ 1110019 h 1123882"/>
              <a:gd name="connsiteX33" fmla="*/ 738842 w 1390065"/>
              <a:gd name="connsiteY33" fmla="*/ 1105582 h 1123882"/>
              <a:gd name="connsiteX34" fmla="*/ 778769 w 1390065"/>
              <a:gd name="connsiteY34" fmla="*/ 1093752 h 1123882"/>
              <a:gd name="connsiteX35" fmla="*/ 817218 w 1390065"/>
              <a:gd name="connsiteY35" fmla="*/ 1073049 h 1123882"/>
              <a:gd name="connsiteX36" fmla="*/ 851230 w 1390065"/>
              <a:gd name="connsiteY36" fmla="*/ 1044952 h 1123882"/>
              <a:gd name="connsiteX37" fmla="*/ 1155862 w 1390065"/>
              <a:gd name="connsiteY37" fmla="*/ 740321 h 1123882"/>
              <a:gd name="connsiteX38" fmla="*/ 1345147 w 1390065"/>
              <a:gd name="connsiteY38" fmla="*/ 740321 h 1123882"/>
              <a:gd name="connsiteX39" fmla="*/ 1356977 w 1390065"/>
              <a:gd name="connsiteY39" fmla="*/ 737363 h 1123882"/>
              <a:gd name="connsiteX40" fmla="*/ 1365850 w 1390065"/>
              <a:gd name="connsiteY40" fmla="*/ 731448 h 1123882"/>
              <a:gd name="connsiteX41" fmla="*/ 1371765 w 1390065"/>
              <a:gd name="connsiteY41" fmla="*/ 722575 h 1123882"/>
              <a:gd name="connsiteX42" fmla="*/ 1374723 w 1390065"/>
              <a:gd name="connsiteY42" fmla="*/ 710745 h 1123882"/>
              <a:gd name="connsiteX43" fmla="*/ 1371765 w 1390065"/>
              <a:gd name="connsiteY43" fmla="*/ 697436 h 1123882"/>
              <a:gd name="connsiteX44" fmla="*/ 1299305 w 1390065"/>
              <a:gd name="connsiteY44" fmla="*/ 562865 h 112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390065" h="1123882">
                <a:moveTo>
                  <a:pt x="1299305" y="562865"/>
                </a:moveTo>
                <a:lnTo>
                  <a:pt x="1370287" y="428295"/>
                </a:lnTo>
                <a:cubicBezTo>
                  <a:pt x="1373244" y="423859"/>
                  <a:pt x="1373244" y="419423"/>
                  <a:pt x="1373244" y="414986"/>
                </a:cubicBezTo>
                <a:cubicBezTo>
                  <a:pt x="1373244" y="410550"/>
                  <a:pt x="1371765" y="406113"/>
                  <a:pt x="1370287" y="403156"/>
                </a:cubicBezTo>
                <a:cubicBezTo>
                  <a:pt x="1368808" y="400198"/>
                  <a:pt x="1365850" y="395762"/>
                  <a:pt x="1364371" y="394283"/>
                </a:cubicBezTo>
                <a:cubicBezTo>
                  <a:pt x="1361414" y="391326"/>
                  <a:pt x="1358456" y="389847"/>
                  <a:pt x="1355499" y="388368"/>
                </a:cubicBezTo>
                <a:cubicBezTo>
                  <a:pt x="1352541" y="386889"/>
                  <a:pt x="1348105" y="385410"/>
                  <a:pt x="1343668" y="385410"/>
                </a:cubicBezTo>
                <a:lnTo>
                  <a:pt x="1154383" y="385410"/>
                </a:lnTo>
                <a:lnTo>
                  <a:pt x="849751" y="80779"/>
                </a:lnTo>
                <a:cubicBezTo>
                  <a:pt x="839400" y="70428"/>
                  <a:pt x="827570" y="60076"/>
                  <a:pt x="815739" y="52682"/>
                </a:cubicBezTo>
                <a:cubicBezTo>
                  <a:pt x="803909" y="45288"/>
                  <a:pt x="790600" y="37894"/>
                  <a:pt x="777291" y="33458"/>
                </a:cubicBezTo>
                <a:cubicBezTo>
                  <a:pt x="763981" y="27543"/>
                  <a:pt x="750672" y="24585"/>
                  <a:pt x="735884" y="21627"/>
                </a:cubicBezTo>
                <a:cubicBezTo>
                  <a:pt x="722575" y="18670"/>
                  <a:pt x="707787" y="17191"/>
                  <a:pt x="694478" y="17191"/>
                </a:cubicBezTo>
                <a:cubicBezTo>
                  <a:pt x="666381" y="17191"/>
                  <a:pt x="638284" y="23106"/>
                  <a:pt x="611666" y="33458"/>
                </a:cubicBezTo>
                <a:cubicBezTo>
                  <a:pt x="585048" y="43809"/>
                  <a:pt x="561387" y="60076"/>
                  <a:pt x="539205" y="82258"/>
                </a:cubicBezTo>
                <a:lnTo>
                  <a:pt x="236052" y="385410"/>
                </a:lnTo>
                <a:lnTo>
                  <a:pt x="46767" y="385410"/>
                </a:lnTo>
                <a:cubicBezTo>
                  <a:pt x="42330" y="385410"/>
                  <a:pt x="39373" y="386889"/>
                  <a:pt x="34936" y="388368"/>
                </a:cubicBezTo>
                <a:cubicBezTo>
                  <a:pt x="31979" y="389847"/>
                  <a:pt x="27543" y="391326"/>
                  <a:pt x="24585" y="394283"/>
                </a:cubicBezTo>
                <a:cubicBezTo>
                  <a:pt x="21627" y="397241"/>
                  <a:pt x="20149" y="400198"/>
                  <a:pt x="17191" y="404635"/>
                </a:cubicBezTo>
                <a:cubicBezTo>
                  <a:pt x="18670" y="407592"/>
                  <a:pt x="17191" y="410550"/>
                  <a:pt x="17191" y="414986"/>
                </a:cubicBezTo>
                <a:cubicBezTo>
                  <a:pt x="17191" y="419423"/>
                  <a:pt x="18670" y="425338"/>
                  <a:pt x="20149" y="428295"/>
                </a:cubicBezTo>
                <a:lnTo>
                  <a:pt x="91131" y="562865"/>
                </a:lnTo>
                <a:lnTo>
                  <a:pt x="20149" y="697436"/>
                </a:lnTo>
                <a:cubicBezTo>
                  <a:pt x="17191" y="701872"/>
                  <a:pt x="17191" y="706308"/>
                  <a:pt x="17191" y="712224"/>
                </a:cubicBezTo>
                <a:cubicBezTo>
                  <a:pt x="17191" y="716660"/>
                  <a:pt x="18670" y="721096"/>
                  <a:pt x="20149" y="724054"/>
                </a:cubicBezTo>
                <a:cubicBezTo>
                  <a:pt x="21627" y="727011"/>
                  <a:pt x="24585" y="731448"/>
                  <a:pt x="27543" y="732927"/>
                </a:cubicBezTo>
                <a:cubicBezTo>
                  <a:pt x="29021" y="735884"/>
                  <a:pt x="31979" y="737363"/>
                  <a:pt x="36415" y="738842"/>
                </a:cubicBezTo>
                <a:cubicBezTo>
                  <a:pt x="39373" y="740321"/>
                  <a:pt x="43809" y="740321"/>
                  <a:pt x="48246" y="740321"/>
                </a:cubicBezTo>
                <a:lnTo>
                  <a:pt x="237531" y="740321"/>
                </a:lnTo>
                <a:lnTo>
                  <a:pt x="542163" y="1044952"/>
                </a:lnTo>
                <a:cubicBezTo>
                  <a:pt x="564344" y="1067134"/>
                  <a:pt x="588005" y="1081922"/>
                  <a:pt x="614623" y="1093752"/>
                </a:cubicBezTo>
                <a:cubicBezTo>
                  <a:pt x="641242" y="1104104"/>
                  <a:pt x="669339" y="1110019"/>
                  <a:pt x="697436" y="1110019"/>
                </a:cubicBezTo>
                <a:cubicBezTo>
                  <a:pt x="710745" y="1110019"/>
                  <a:pt x="725533" y="1108540"/>
                  <a:pt x="738842" y="1105582"/>
                </a:cubicBezTo>
                <a:cubicBezTo>
                  <a:pt x="752151" y="1102625"/>
                  <a:pt x="766939" y="1099667"/>
                  <a:pt x="778769" y="1093752"/>
                </a:cubicBezTo>
                <a:cubicBezTo>
                  <a:pt x="792079" y="1087837"/>
                  <a:pt x="805388" y="1081922"/>
                  <a:pt x="817218" y="1073049"/>
                </a:cubicBezTo>
                <a:cubicBezTo>
                  <a:pt x="829048" y="1065655"/>
                  <a:pt x="840879" y="1055304"/>
                  <a:pt x="851230" y="1044952"/>
                </a:cubicBezTo>
                <a:lnTo>
                  <a:pt x="1155862" y="740321"/>
                </a:lnTo>
                <a:lnTo>
                  <a:pt x="1345147" y="740321"/>
                </a:lnTo>
                <a:cubicBezTo>
                  <a:pt x="1349584" y="740321"/>
                  <a:pt x="1352541" y="738842"/>
                  <a:pt x="1356977" y="737363"/>
                </a:cubicBezTo>
                <a:cubicBezTo>
                  <a:pt x="1359935" y="735884"/>
                  <a:pt x="1364371" y="734405"/>
                  <a:pt x="1365850" y="731448"/>
                </a:cubicBezTo>
                <a:cubicBezTo>
                  <a:pt x="1368808" y="728490"/>
                  <a:pt x="1370287" y="725533"/>
                  <a:pt x="1371765" y="722575"/>
                </a:cubicBezTo>
                <a:cubicBezTo>
                  <a:pt x="1373244" y="719618"/>
                  <a:pt x="1374723" y="715181"/>
                  <a:pt x="1374723" y="710745"/>
                </a:cubicBezTo>
                <a:cubicBezTo>
                  <a:pt x="1374723" y="706308"/>
                  <a:pt x="1373244" y="701872"/>
                  <a:pt x="1371765" y="697436"/>
                </a:cubicBezTo>
                <a:lnTo>
                  <a:pt x="1299305" y="562865"/>
                </a:lnTo>
                <a:close/>
              </a:path>
            </a:pathLst>
          </a:custGeom>
          <a:solidFill>
            <a:schemeClr val="accent1"/>
          </a:solidFill>
          <a:ln w="147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8ADC292B-F6BE-4257-8041-8F20E1CB7A2F}"/>
              </a:ext>
            </a:extLst>
          </p:cNvPr>
          <p:cNvSpPr/>
          <p:nvPr/>
        </p:nvSpPr>
        <p:spPr>
          <a:xfrm rot="20739652">
            <a:off x="4837433" y="1678635"/>
            <a:ext cx="173208" cy="173208"/>
          </a:xfrm>
          <a:custGeom>
            <a:avLst/>
            <a:gdLst>
              <a:gd name="connsiteX0" fmla="*/ 82073 w 118303"/>
              <a:gd name="connsiteY0" fmla="*/ 11091 h 118303"/>
              <a:gd name="connsiteX1" fmla="*/ 82073 w 118303"/>
              <a:gd name="connsiteY1" fmla="*/ 11091 h 118303"/>
              <a:gd name="connsiteX2" fmla="*/ 80594 w 118303"/>
              <a:gd name="connsiteY2" fmla="*/ 27357 h 118303"/>
              <a:gd name="connsiteX3" fmla="*/ 68764 w 118303"/>
              <a:gd name="connsiteY3" fmla="*/ 36231 h 118303"/>
              <a:gd name="connsiteX4" fmla="*/ 68764 w 118303"/>
              <a:gd name="connsiteY4" fmla="*/ 37709 h 118303"/>
              <a:gd name="connsiteX5" fmla="*/ 68764 w 118303"/>
              <a:gd name="connsiteY5" fmla="*/ 37709 h 118303"/>
              <a:gd name="connsiteX6" fmla="*/ 82073 w 118303"/>
              <a:gd name="connsiteY6" fmla="*/ 42145 h 118303"/>
              <a:gd name="connsiteX7" fmla="*/ 86509 w 118303"/>
              <a:gd name="connsiteY7" fmla="*/ 55455 h 118303"/>
              <a:gd name="connsiteX8" fmla="*/ 87988 w 118303"/>
              <a:gd name="connsiteY8" fmla="*/ 56933 h 118303"/>
              <a:gd name="connsiteX9" fmla="*/ 87988 w 118303"/>
              <a:gd name="connsiteY9" fmla="*/ 56933 h 118303"/>
              <a:gd name="connsiteX10" fmla="*/ 96861 w 118303"/>
              <a:gd name="connsiteY10" fmla="*/ 45103 h 118303"/>
              <a:gd name="connsiteX11" fmla="*/ 111649 w 118303"/>
              <a:gd name="connsiteY11" fmla="*/ 45103 h 118303"/>
              <a:gd name="connsiteX12" fmla="*/ 113128 w 118303"/>
              <a:gd name="connsiteY12" fmla="*/ 43625 h 118303"/>
              <a:gd name="connsiteX13" fmla="*/ 113128 w 118303"/>
              <a:gd name="connsiteY13" fmla="*/ 42145 h 118303"/>
              <a:gd name="connsiteX14" fmla="*/ 105734 w 118303"/>
              <a:gd name="connsiteY14" fmla="*/ 30315 h 118303"/>
              <a:gd name="connsiteX15" fmla="*/ 110170 w 118303"/>
              <a:gd name="connsiteY15" fmla="*/ 15527 h 118303"/>
              <a:gd name="connsiteX16" fmla="*/ 108691 w 118303"/>
              <a:gd name="connsiteY16" fmla="*/ 14049 h 118303"/>
              <a:gd name="connsiteX17" fmla="*/ 108691 w 118303"/>
              <a:gd name="connsiteY17" fmla="*/ 14049 h 118303"/>
              <a:gd name="connsiteX18" fmla="*/ 93903 w 118303"/>
              <a:gd name="connsiteY18" fmla="*/ 18485 h 118303"/>
              <a:gd name="connsiteX19" fmla="*/ 82073 w 118303"/>
              <a:gd name="connsiteY19" fmla="*/ 11091 h 118303"/>
              <a:gd name="connsiteX20" fmla="*/ 82073 w 118303"/>
              <a:gd name="connsiteY20" fmla="*/ 11091 h 118303"/>
              <a:gd name="connsiteX21" fmla="*/ 55455 w 118303"/>
              <a:gd name="connsiteY21" fmla="*/ 49539 h 118303"/>
              <a:gd name="connsiteX22" fmla="*/ 55455 w 118303"/>
              <a:gd name="connsiteY22" fmla="*/ 49539 h 118303"/>
              <a:gd name="connsiteX23" fmla="*/ 11091 w 118303"/>
              <a:gd name="connsiteY23" fmla="*/ 93903 h 118303"/>
              <a:gd name="connsiteX24" fmla="*/ 11091 w 118303"/>
              <a:gd name="connsiteY24" fmla="*/ 95382 h 118303"/>
              <a:gd name="connsiteX25" fmla="*/ 12570 w 118303"/>
              <a:gd name="connsiteY25" fmla="*/ 95382 h 118303"/>
              <a:gd name="connsiteX26" fmla="*/ 12570 w 118303"/>
              <a:gd name="connsiteY26" fmla="*/ 95382 h 118303"/>
              <a:gd name="connsiteX27" fmla="*/ 56934 w 118303"/>
              <a:gd name="connsiteY27" fmla="*/ 51019 h 118303"/>
              <a:gd name="connsiteX28" fmla="*/ 55455 w 118303"/>
              <a:gd name="connsiteY28" fmla="*/ 49539 h 118303"/>
              <a:gd name="connsiteX29" fmla="*/ 55455 w 118303"/>
              <a:gd name="connsiteY29" fmla="*/ 49539 h 118303"/>
              <a:gd name="connsiteX30" fmla="*/ 73200 w 118303"/>
              <a:gd name="connsiteY30" fmla="*/ 51019 h 118303"/>
              <a:gd name="connsiteX31" fmla="*/ 73200 w 118303"/>
              <a:gd name="connsiteY31" fmla="*/ 51019 h 118303"/>
              <a:gd name="connsiteX32" fmla="*/ 33273 w 118303"/>
              <a:gd name="connsiteY32" fmla="*/ 89467 h 118303"/>
              <a:gd name="connsiteX33" fmla="*/ 33273 w 118303"/>
              <a:gd name="connsiteY33" fmla="*/ 90946 h 118303"/>
              <a:gd name="connsiteX34" fmla="*/ 34752 w 118303"/>
              <a:gd name="connsiteY34" fmla="*/ 90946 h 118303"/>
              <a:gd name="connsiteX35" fmla="*/ 73200 w 118303"/>
              <a:gd name="connsiteY35" fmla="*/ 52497 h 118303"/>
              <a:gd name="connsiteX36" fmla="*/ 73200 w 118303"/>
              <a:gd name="connsiteY36" fmla="*/ 51019 h 118303"/>
              <a:gd name="connsiteX37" fmla="*/ 73200 w 118303"/>
              <a:gd name="connsiteY37" fmla="*/ 51019 h 118303"/>
              <a:gd name="connsiteX38" fmla="*/ 74679 w 118303"/>
              <a:gd name="connsiteY38" fmla="*/ 68764 h 118303"/>
              <a:gd name="connsiteX39" fmla="*/ 74679 w 118303"/>
              <a:gd name="connsiteY39" fmla="*/ 68764 h 118303"/>
              <a:gd name="connsiteX40" fmla="*/ 30315 w 118303"/>
              <a:gd name="connsiteY40" fmla="*/ 113128 h 118303"/>
              <a:gd name="connsiteX41" fmla="*/ 30315 w 118303"/>
              <a:gd name="connsiteY41" fmla="*/ 114606 h 118303"/>
              <a:gd name="connsiteX42" fmla="*/ 31794 w 118303"/>
              <a:gd name="connsiteY42" fmla="*/ 114606 h 118303"/>
              <a:gd name="connsiteX43" fmla="*/ 31794 w 118303"/>
              <a:gd name="connsiteY43" fmla="*/ 114606 h 118303"/>
              <a:gd name="connsiteX44" fmla="*/ 76158 w 118303"/>
              <a:gd name="connsiteY44" fmla="*/ 70243 h 118303"/>
              <a:gd name="connsiteX45" fmla="*/ 74679 w 118303"/>
              <a:gd name="connsiteY45" fmla="*/ 68764 h 118303"/>
              <a:gd name="connsiteX46" fmla="*/ 74679 w 118303"/>
              <a:gd name="connsiteY46" fmla="*/ 68764 h 1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8303" h="118303">
                <a:moveTo>
                  <a:pt x="82073" y="11091"/>
                </a:moveTo>
                <a:cubicBezTo>
                  <a:pt x="80594" y="11091"/>
                  <a:pt x="80594" y="12569"/>
                  <a:pt x="82073" y="11091"/>
                </a:cubicBezTo>
                <a:lnTo>
                  <a:pt x="80594" y="27357"/>
                </a:lnTo>
                <a:lnTo>
                  <a:pt x="68764" y="36231"/>
                </a:lnTo>
                <a:cubicBezTo>
                  <a:pt x="68764" y="36231"/>
                  <a:pt x="68764" y="37709"/>
                  <a:pt x="68764" y="37709"/>
                </a:cubicBezTo>
                <a:cubicBezTo>
                  <a:pt x="68764" y="37709"/>
                  <a:pt x="68764" y="37709"/>
                  <a:pt x="68764" y="37709"/>
                </a:cubicBezTo>
                <a:lnTo>
                  <a:pt x="82073" y="42145"/>
                </a:lnTo>
                <a:lnTo>
                  <a:pt x="86509" y="55455"/>
                </a:lnTo>
                <a:cubicBezTo>
                  <a:pt x="86509" y="55455"/>
                  <a:pt x="87988" y="56933"/>
                  <a:pt x="87988" y="56933"/>
                </a:cubicBezTo>
                <a:cubicBezTo>
                  <a:pt x="87988" y="56933"/>
                  <a:pt x="87988" y="56933"/>
                  <a:pt x="87988" y="56933"/>
                </a:cubicBezTo>
                <a:lnTo>
                  <a:pt x="96861" y="45103"/>
                </a:lnTo>
                <a:lnTo>
                  <a:pt x="111649" y="45103"/>
                </a:lnTo>
                <a:cubicBezTo>
                  <a:pt x="113128" y="45103"/>
                  <a:pt x="113128" y="45103"/>
                  <a:pt x="113128" y="43625"/>
                </a:cubicBezTo>
                <a:cubicBezTo>
                  <a:pt x="113128" y="43625"/>
                  <a:pt x="113128" y="43625"/>
                  <a:pt x="113128" y="42145"/>
                </a:cubicBezTo>
                <a:lnTo>
                  <a:pt x="105734" y="30315"/>
                </a:lnTo>
                <a:lnTo>
                  <a:pt x="110170" y="15527"/>
                </a:lnTo>
                <a:cubicBezTo>
                  <a:pt x="110170" y="15527"/>
                  <a:pt x="110170" y="14049"/>
                  <a:pt x="108691" y="14049"/>
                </a:cubicBezTo>
                <a:cubicBezTo>
                  <a:pt x="108691" y="14049"/>
                  <a:pt x="108691" y="14049"/>
                  <a:pt x="108691" y="14049"/>
                </a:cubicBezTo>
                <a:lnTo>
                  <a:pt x="93903" y="18485"/>
                </a:lnTo>
                <a:lnTo>
                  <a:pt x="82073" y="11091"/>
                </a:lnTo>
                <a:cubicBezTo>
                  <a:pt x="82073" y="11091"/>
                  <a:pt x="82073" y="11091"/>
                  <a:pt x="82073" y="11091"/>
                </a:cubicBezTo>
                <a:close/>
                <a:moveTo>
                  <a:pt x="55455" y="49539"/>
                </a:moveTo>
                <a:cubicBezTo>
                  <a:pt x="55455" y="49539"/>
                  <a:pt x="55455" y="51019"/>
                  <a:pt x="55455" y="49539"/>
                </a:cubicBezTo>
                <a:lnTo>
                  <a:pt x="11091" y="93903"/>
                </a:lnTo>
                <a:cubicBezTo>
                  <a:pt x="11091" y="93903"/>
                  <a:pt x="11091" y="95382"/>
                  <a:pt x="11091" y="95382"/>
                </a:cubicBezTo>
                <a:cubicBezTo>
                  <a:pt x="11091" y="95382"/>
                  <a:pt x="12570" y="95382"/>
                  <a:pt x="12570" y="95382"/>
                </a:cubicBezTo>
                <a:cubicBezTo>
                  <a:pt x="12570" y="95382"/>
                  <a:pt x="12570" y="95382"/>
                  <a:pt x="12570" y="95382"/>
                </a:cubicBezTo>
                <a:lnTo>
                  <a:pt x="56934" y="51019"/>
                </a:lnTo>
                <a:cubicBezTo>
                  <a:pt x="56934" y="52497"/>
                  <a:pt x="56934" y="51019"/>
                  <a:pt x="55455" y="49539"/>
                </a:cubicBezTo>
                <a:cubicBezTo>
                  <a:pt x="56934" y="49539"/>
                  <a:pt x="55455" y="49539"/>
                  <a:pt x="55455" y="49539"/>
                </a:cubicBezTo>
                <a:close/>
                <a:moveTo>
                  <a:pt x="73200" y="51019"/>
                </a:moveTo>
                <a:cubicBezTo>
                  <a:pt x="73200" y="51019"/>
                  <a:pt x="73200" y="51019"/>
                  <a:pt x="73200" y="51019"/>
                </a:cubicBezTo>
                <a:lnTo>
                  <a:pt x="33273" y="89467"/>
                </a:lnTo>
                <a:cubicBezTo>
                  <a:pt x="33273" y="89467"/>
                  <a:pt x="33273" y="90946"/>
                  <a:pt x="33273" y="90946"/>
                </a:cubicBezTo>
                <a:cubicBezTo>
                  <a:pt x="33273" y="90946"/>
                  <a:pt x="34752" y="90946"/>
                  <a:pt x="34752" y="90946"/>
                </a:cubicBezTo>
                <a:lnTo>
                  <a:pt x="73200" y="52497"/>
                </a:lnTo>
                <a:cubicBezTo>
                  <a:pt x="74679" y="53976"/>
                  <a:pt x="74679" y="52497"/>
                  <a:pt x="73200" y="51019"/>
                </a:cubicBezTo>
                <a:cubicBezTo>
                  <a:pt x="74679" y="51019"/>
                  <a:pt x="74679" y="51019"/>
                  <a:pt x="73200" y="51019"/>
                </a:cubicBezTo>
                <a:close/>
                <a:moveTo>
                  <a:pt x="74679" y="68764"/>
                </a:moveTo>
                <a:cubicBezTo>
                  <a:pt x="74679" y="68764"/>
                  <a:pt x="74679" y="70243"/>
                  <a:pt x="74679" y="68764"/>
                </a:cubicBezTo>
                <a:lnTo>
                  <a:pt x="30315" y="113128"/>
                </a:lnTo>
                <a:cubicBezTo>
                  <a:pt x="30315" y="113128"/>
                  <a:pt x="30315" y="114606"/>
                  <a:pt x="30315" y="114606"/>
                </a:cubicBezTo>
                <a:cubicBezTo>
                  <a:pt x="30315" y="114606"/>
                  <a:pt x="31794" y="114606"/>
                  <a:pt x="31794" y="114606"/>
                </a:cubicBezTo>
                <a:cubicBezTo>
                  <a:pt x="31794" y="114606"/>
                  <a:pt x="31794" y="114606"/>
                  <a:pt x="31794" y="114606"/>
                </a:cubicBezTo>
                <a:lnTo>
                  <a:pt x="76158" y="70243"/>
                </a:lnTo>
                <a:cubicBezTo>
                  <a:pt x="76158" y="71721"/>
                  <a:pt x="76158" y="70243"/>
                  <a:pt x="74679" y="68764"/>
                </a:cubicBezTo>
                <a:cubicBezTo>
                  <a:pt x="76158" y="70243"/>
                  <a:pt x="74679" y="68764"/>
                  <a:pt x="74679" y="6876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1F84935B-975A-4528-9120-90C484C631BA}"/>
              </a:ext>
            </a:extLst>
          </p:cNvPr>
          <p:cNvSpPr/>
          <p:nvPr/>
        </p:nvSpPr>
        <p:spPr>
          <a:xfrm rot="20739652">
            <a:off x="3638336" y="1830197"/>
            <a:ext cx="129907" cy="129907"/>
          </a:xfrm>
          <a:custGeom>
            <a:avLst/>
            <a:gdLst>
              <a:gd name="connsiteX0" fmla="*/ 45288 w 88727"/>
              <a:gd name="connsiteY0" fmla="*/ 64512 h 88727"/>
              <a:gd name="connsiteX1" fmla="*/ 27543 w 88727"/>
              <a:gd name="connsiteY1" fmla="*/ 46767 h 88727"/>
              <a:gd name="connsiteX2" fmla="*/ 45288 w 88727"/>
              <a:gd name="connsiteY2" fmla="*/ 29021 h 88727"/>
              <a:gd name="connsiteX3" fmla="*/ 63034 w 88727"/>
              <a:gd name="connsiteY3" fmla="*/ 46767 h 88727"/>
              <a:gd name="connsiteX4" fmla="*/ 45288 w 88727"/>
              <a:gd name="connsiteY4" fmla="*/ 64512 h 88727"/>
              <a:gd name="connsiteX5" fmla="*/ 45288 w 88727"/>
              <a:gd name="connsiteY5" fmla="*/ 17191 h 88727"/>
              <a:gd name="connsiteX6" fmla="*/ 17191 w 88727"/>
              <a:gd name="connsiteY6" fmla="*/ 45288 h 88727"/>
              <a:gd name="connsiteX7" fmla="*/ 45288 w 88727"/>
              <a:gd name="connsiteY7" fmla="*/ 73385 h 88727"/>
              <a:gd name="connsiteX8" fmla="*/ 73385 w 88727"/>
              <a:gd name="connsiteY8" fmla="*/ 45288 h 88727"/>
              <a:gd name="connsiteX9" fmla="*/ 45288 w 88727"/>
              <a:gd name="connsiteY9" fmla="*/ 17191 h 8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727" h="88727">
                <a:moveTo>
                  <a:pt x="45288" y="64512"/>
                </a:moveTo>
                <a:cubicBezTo>
                  <a:pt x="34936" y="64512"/>
                  <a:pt x="27543" y="57118"/>
                  <a:pt x="27543" y="46767"/>
                </a:cubicBezTo>
                <a:cubicBezTo>
                  <a:pt x="27543" y="36415"/>
                  <a:pt x="34936" y="29021"/>
                  <a:pt x="45288" y="29021"/>
                </a:cubicBezTo>
                <a:cubicBezTo>
                  <a:pt x="55640" y="29021"/>
                  <a:pt x="63034" y="36415"/>
                  <a:pt x="63034" y="46767"/>
                </a:cubicBezTo>
                <a:cubicBezTo>
                  <a:pt x="63034" y="55640"/>
                  <a:pt x="55640" y="64512"/>
                  <a:pt x="45288" y="64512"/>
                </a:cubicBezTo>
                <a:moveTo>
                  <a:pt x="45288" y="17191"/>
                </a:moveTo>
                <a:cubicBezTo>
                  <a:pt x="29021" y="17191"/>
                  <a:pt x="17191" y="30500"/>
                  <a:pt x="17191" y="45288"/>
                </a:cubicBezTo>
                <a:cubicBezTo>
                  <a:pt x="17191" y="61555"/>
                  <a:pt x="30500" y="73385"/>
                  <a:pt x="45288" y="73385"/>
                </a:cubicBezTo>
                <a:cubicBezTo>
                  <a:pt x="60076" y="73385"/>
                  <a:pt x="73385" y="60076"/>
                  <a:pt x="73385" y="45288"/>
                </a:cubicBezTo>
                <a:cubicBezTo>
                  <a:pt x="73385" y="30500"/>
                  <a:pt x="60076" y="17191"/>
                  <a:pt x="45288" y="17191"/>
                </a:cubicBezTo>
              </a:path>
            </a:pathLst>
          </a:custGeom>
          <a:solidFill>
            <a:schemeClr val="accent4"/>
          </a:solidFill>
          <a:ln w="147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A978067F-D179-4497-A0A7-A24A3CC89396}"/>
              </a:ext>
            </a:extLst>
          </p:cNvPr>
          <p:cNvSpPr/>
          <p:nvPr/>
        </p:nvSpPr>
        <p:spPr>
          <a:xfrm rot="20739652">
            <a:off x="3792765" y="1412106"/>
            <a:ext cx="714483" cy="1104201"/>
          </a:xfrm>
          <a:custGeom>
            <a:avLst/>
            <a:gdLst>
              <a:gd name="connsiteX0" fmla="*/ 324780 w 488001"/>
              <a:gd name="connsiteY0" fmla="*/ 701872 h 754184"/>
              <a:gd name="connsiteX1" fmla="*/ 346962 w 488001"/>
              <a:gd name="connsiteY1" fmla="*/ 650114 h 754184"/>
              <a:gd name="connsiteX2" fmla="*/ 355835 w 488001"/>
              <a:gd name="connsiteY2" fmla="*/ 619060 h 754184"/>
              <a:gd name="connsiteX3" fmla="*/ 366186 w 488001"/>
              <a:gd name="connsiteY3" fmla="*/ 576175 h 754184"/>
              <a:gd name="connsiteX4" fmla="*/ 453435 w 488001"/>
              <a:gd name="connsiteY4" fmla="*/ 716660 h 754184"/>
              <a:gd name="connsiteX5" fmla="*/ 324780 w 488001"/>
              <a:gd name="connsiteY5" fmla="*/ 701872 h 754184"/>
              <a:gd name="connsiteX6" fmla="*/ 42330 w 488001"/>
              <a:gd name="connsiteY6" fmla="*/ 716660 h 754184"/>
              <a:gd name="connsiteX7" fmla="*/ 129579 w 488001"/>
              <a:gd name="connsiteY7" fmla="*/ 576175 h 754184"/>
              <a:gd name="connsiteX8" fmla="*/ 139931 w 488001"/>
              <a:gd name="connsiteY8" fmla="*/ 619060 h 754184"/>
              <a:gd name="connsiteX9" fmla="*/ 148804 w 488001"/>
              <a:gd name="connsiteY9" fmla="*/ 650114 h 754184"/>
              <a:gd name="connsiteX10" fmla="*/ 170985 w 488001"/>
              <a:gd name="connsiteY10" fmla="*/ 701872 h 754184"/>
              <a:gd name="connsiteX11" fmla="*/ 42330 w 488001"/>
              <a:gd name="connsiteY11" fmla="*/ 716660 h 754184"/>
              <a:gd name="connsiteX12" fmla="*/ 369144 w 488001"/>
              <a:gd name="connsiteY12" fmla="*/ 551035 h 754184"/>
              <a:gd name="connsiteX13" fmla="*/ 380974 w 488001"/>
              <a:gd name="connsiteY13" fmla="*/ 392804 h 754184"/>
              <a:gd name="connsiteX14" fmla="*/ 246404 w 488001"/>
              <a:gd name="connsiteY14" fmla="*/ 17191 h 754184"/>
              <a:gd name="connsiteX15" fmla="*/ 196125 w 488001"/>
              <a:gd name="connsiteY15" fmla="*/ 95567 h 754184"/>
              <a:gd name="connsiteX16" fmla="*/ 196125 w 488001"/>
              <a:gd name="connsiteY16" fmla="*/ 97046 h 754184"/>
              <a:gd name="connsiteX17" fmla="*/ 111834 w 488001"/>
              <a:gd name="connsiteY17" fmla="*/ 394283 h 754184"/>
              <a:gd name="connsiteX18" fmla="*/ 123664 w 488001"/>
              <a:gd name="connsiteY18" fmla="*/ 552514 h 754184"/>
              <a:gd name="connsiteX19" fmla="*/ 17191 w 488001"/>
              <a:gd name="connsiteY19" fmla="*/ 743278 h 754184"/>
              <a:gd name="connsiteX20" fmla="*/ 194646 w 488001"/>
              <a:gd name="connsiteY20" fmla="*/ 722575 h 754184"/>
              <a:gd name="connsiteX21" fmla="*/ 200561 w 488001"/>
              <a:gd name="connsiteY21" fmla="*/ 722575 h 754184"/>
              <a:gd name="connsiteX22" fmla="*/ 200561 w 488001"/>
              <a:gd name="connsiteY22" fmla="*/ 722575 h 754184"/>
              <a:gd name="connsiteX23" fmla="*/ 290768 w 488001"/>
              <a:gd name="connsiteY23" fmla="*/ 722575 h 754184"/>
              <a:gd name="connsiteX24" fmla="*/ 290768 w 488001"/>
              <a:gd name="connsiteY24" fmla="*/ 722575 h 754184"/>
              <a:gd name="connsiteX25" fmla="*/ 296683 w 488001"/>
              <a:gd name="connsiteY25" fmla="*/ 722575 h 754184"/>
              <a:gd name="connsiteX26" fmla="*/ 474138 w 488001"/>
              <a:gd name="connsiteY26" fmla="*/ 743278 h 754184"/>
              <a:gd name="connsiteX27" fmla="*/ 369144 w 488001"/>
              <a:gd name="connsiteY27" fmla="*/ 551035 h 75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88001" h="754184">
                <a:moveTo>
                  <a:pt x="324780" y="701872"/>
                </a:moveTo>
                <a:cubicBezTo>
                  <a:pt x="332174" y="685605"/>
                  <a:pt x="341047" y="664902"/>
                  <a:pt x="346962" y="650114"/>
                </a:cubicBezTo>
                <a:cubicBezTo>
                  <a:pt x="349919" y="642720"/>
                  <a:pt x="352877" y="630890"/>
                  <a:pt x="355835" y="619060"/>
                </a:cubicBezTo>
                <a:cubicBezTo>
                  <a:pt x="358792" y="605750"/>
                  <a:pt x="363229" y="590963"/>
                  <a:pt x="366186" y="576175"/>
                </a:cubicBezTo>
                <a:cubicBezTo>
                  <a:pt x="395762" y="605750"/>
                  <a:pt x="441605" y="658987"/>
                  <a:pt x="453435" y="716660"/>
                </a:cubicBezTo>
                <a:cubicBezTo>
                  <a:pt x="401677" y="706308"/>
                  <a:pt x="354356" y="703351"/>
                  <a:pt x="324780" y="701872"/>
                </a:cubicBezTo>
                <a:moveTo>
                  <a:pt x="42330" y="716660"/>
                </a:moveTo>
                <a:cubicBezTo>
                  <a:pt x="54161" y="658987"/>
                  <a:pt x="100003" y="605750"/>
                  <a:pt x="129579" y="576175"/>
                </a:cubicBezTo>
                <a:cubicBezTo>
                  <a:pt x="132537" y="590963"/>
                  <a:pt x="135494" y="605750"/>
                  <a:pt x="139931" y="619060"/>
                </a:cubicBezTo>
                <a:cubicBezTo>
                  <a:pt x="142888" y="630890"/>
                  <a:pt x="145846" y="642720"/>
                  <a:pt x="148804" y="650114"/>
                </a:cubicBezTo>
                <a:cubicBezTo>
                  <a:pt x="154719" y="664902"/>
                  <a:pt x="163592" y="685605"/>
                  <a:pt x="170985" y="701872"/>
                </a:cubicBezTo>
                <a:cubicBezTo>
                  <a:pt x="138452" y="703351"/>
                  <a:pt x="91131" y="706308"/>
                  <a:pt x="42330" y="716660"/>
                </a:cubicBezTo>
                <a:moveTo>
                  <a:pt x="369144" y="551035"/>
                </a:moveTo>
                <a:cubicBezTo>
                  <a:pt x="376538" y="502235"/>
                  <a:pt x="380974" y="448998"/>
                  <a:pt x="380974" y="392804"/>
                </a:cubicBezTo>
                <a:cubicBezTo>
                  <a:pt x="380974" y="185773"/>
                  <a:pt x="246404" y="17191"/>
                  <a:pt x="246404" y="17191"/>
                </a:cubicBezTo>
                <a:cubicBezTo>
                  <a:pt x="246404" y="17191"/>
                  <a:pt x="222743" y="46767"/>
                  <a:pt x="196125" y="95567"/>
                </a:cubicBezTo>
                <a:cubicBezTo>
                  <a:pt x="196125" y="95567"/>
                  <a:pt x="196125" y="95567"/>
                  <a:pt x="196125" y="97046"/>
                </a:cubicBezTo>
                <a:cubicBezTo>
                  <a:pt x="157676" y="166549"/>
                  <a:pt x="111834" y="273022"/>
                  <a:pt x="111834" y="394283"/>
                </a:cubicBezTo>
                <a:cubicBezTo>
                  <a:pt x="111834" y="450477"/>
                  <a:pt x="116270" y="503714"/>
                  <a:pt x="123664" y="552514"/>
                </a:cubicBezTo>
                <a:cubicBezTo>
                  <a:pt x="89652" y="585047"/>
                  <a:pt x="17191" y="660466"/>
                  <a:pt x="17191" y="743278"/>
                </a:cubicBezTo>
                <a:cubicBezTo>
                  <a:pt x="92609" y="724054"/>
                  <a:pt x="170985" y="722575"/>
                  <a:pt x="194646" y="722575"/>
                </a:cubicBezTo>
                <a:cubicBezTo>
                  <a:pt x="199083" y="722575"/>
                  <a:pt x="200561" y="722575"/>
                  <a:pt x="200561" y="722575"/>
                </a:cubicBezTo>
                <a:lnTo>
                  <a:pt x="200561" y="722575"/>
                </a:lnTo>
                <a:lnTo>
                  <a:pt x="290768" y="722575"/>
                </a:lnTo>
                <a:lnTo>
                  <a:pt x="290768" y="722575"/>
                </a:lnTo>
                <a:cubicBezTo>
                  <a:pt x="290768" y="722575"/>
                  <a:pt x="293725" y="722575"/>
                  <a:pt x="296683" y="722575"/>
                </a:cubicBezTo>
                <a:cubicBezTo>
                  <a:pt x="318865" y="722575"/>
                  <a:pt x="398720" y="724054"/>
                  <a:pt x="474138" y="743278"/>
                </a:cubicBezTo>
                <a:cubicBezTo>
                  <a:pt x="474138" y="660466"/>
                  <a:pt x="403156" y="583569"/>
                  <a:pt x="369144" y="551035"/>
                </a:cubicBezTo>
              </a:path>
            </a:pathLst>
          </a:custGeom>
          <a:solidFill>
            <a:schemeClr val="accent3"/>
          </a:solidFill>
          <a:ln w="147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48C37DCB-CE19-4D36-8079-75A0FAA7406B}"/>
              </a:ext>
            </a:extLst>
          </p:cNvPr>
          <p:cNvSpPr/>
          <p:nvPr/>
        </p:nvSpPr>
        <p:spPr>
          <a:xfrm rot="20739652">
            <a:off x="4216557" y="2453180"/>
            <a:ext cx="216510" cy="389718"/>
          </a:xfrm>
          <a:custGeom>
            <a:avLst/>
            <a:gdLst>
              <a:gd name="connsiteX0" fmla="*/ 52682 w 147879"/>
              <a:gd name="connsiteY0" fmla="*/ 17191 h 266182"/>
              <a:gd name="connsiteX1" fmla="*/ 17191 w 147879"/>
              <a:gd name="connsiteY1" fmla="*/ 132537 h 266182"/>
              <a:gd name="connsiteX2" fmla="*/ 77822 w 147879"/>
              <a:gd name="connsiteY2" fmla="*/ 259713 h 266182"/>
              <a:gd name="connsiteX3" fmla="*/ 138452 w 147879"/>
              <a:gd name="connsiteY3" fmla="*/ 132537 h 266182"/>
              <a:gd name="connsiteX4" fmla="*/ 114791 w 147879"/>
              <a:gd name="connsiteY4" fmla="*/ 17191 h 266182"/>
              <a:gd name="connsiteX5" fmla="*/ 52682 w 147879"/>
              <a:gd name="connsiteY5" fmla="*/ 17191 h 266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79" h="266182">
                <a:moveTo>
                  <a:pt x="52682" y="17191"/>
                </a:moveTo>
                <a:cubicBezTo>
                  <a:pt x="52682" y="17191"/>
                  <a:pt x="17191" y="71906"/>
                  <a:pt x="17191" y="132537"/>
                </a:cubicBezTo>
                <a:cubicBezTo>
                  <a:pt x="17191" y="204998"/>
                  <a:pt x="77822" y="259713"/>
                  <a:pt x="77822" y="259713"/>
                </a:cubicBezTo>
                <a:cubicBezTo>
                  <a:pt x="77822" y="259713"/>
                  <a:pt x="138452" y="204998"/>
                  <a:pt x="138452" y="132537"/>
                </a:cubicBezTo>
                <a:cubicBezTo>
                  <a:pt x="138452" y="89652"/>
                  <a:pt x="114791" y="17191"/>
                  <a:pt x="114791" y="17191"/>
                </a:cubicBezTo>
                <a:lnTo>
                  <a:pt x="52682" y="17191"/>
                </a:lnTo>
                <a:close/>
              </a:path>
            </a:pathLst>
          </a:custGeom>
          <a:solidFill>
            <a:schemeClr val="accent3"/>
          </a:solidFill>
          <a:ln w="147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04A77322-4443-450C-B58A-EF2B78B70ADE}"/>
              </a:ext>
            </a:extLst>
          </p:cNvPr>
          <p:cNvSpPr/>
          <p:nvPr/>
        </p:nvSpPr>
        <p:spPr>
          <a:xfrm rot="20739652">
            <a:off x="4393877" y="1660529"/>
            <a:ext cx="129907" cy="129907"/>
          </a:xfrm>
          <a:custGeom>
            <a:avLst/>
            <a:gdLst>
              <a:gd name="connsiteX0" fmla="*/ 60815 w 88727"/>
              <a:gd name="connsiteY0" fmla="*/ 48985 h 88727"/>
              <a:gd name="connsiteX1" fmla="*/ 78561 w 88727"/>
              <a:gd name="connsiteY1" fmla="*/ 31239 h 88727"/>
              <a:gd name="connsiteX2" fmla="*/ 78561 w 88727"/>
              <a:gd name="connsiteY2" fmla="*/ 19409 h 88727"/>
              <a:gd name="connsiteX3" fmla="*/ 66731 w 88727"/>
              <a:gd name="connsiteY3" fmla="*/ 19409 h 88727"/>
              <a:gd name="connsiteX4" fmla="*/ 48985 w 88727"/>
              <a:gd name="connsiteY4" fmla="*/ 37155 h 88727"/>
              <a:gd name="connsiteX5" fmla="*/ 31239 w 88727"/>
              <a:gd name="connsiteY5" fmla="*/ 19409 h 88727"/>
              <a:gd name="connsiteX6" fmla="*/ 19409 w 88727"/>
              <a:gd name="connsiteY6" fmla="*/ 19409 h 88727"/>
              <a:gd name="connsiteX7" fmla="*/ 19409 w 88727"/>
              <a:gd name="connsiteY7" fmla="*/ 31239 h 88727"/>
              <a:gd name="connsiteX8" fmla="*/ 37155 w 88727"/>
              <a:gd name="connsiteY8" fmla="*/ 48985 h 88727"/>
              <a:gd name="connsiteX9" fmla="*/ 19409 w 88727"/>
              <a:gd name="connsiteY9" fmla="*/ 66731 h 88727"/>
              <a:gd name="connsiteX10" fmla="*/ 19409 w 88727"/>
              <a:gd name="connsiteY10" fmla="*/ 78561 h 88727"/>
              <a:gd name="connsiteX11" fmla="*/ 31239 w 88727"/>
              <a:gd name="connsiteY11" fmla="*/ 78561 h 88727"/>
              <a:gd name="connsiteX12" fmla="*/ 48985 w 88727"/>
              <a:gd name="connsiteY12" fmla="*/ 60815 h 88727"/>
              <a:gd name="connsiteX13" fmla="*/ 66731 w 88727"/>
              <a:gd name="connsiteY13" fmla="*/ 78561 h 88727"/>
              <a:gd name="connsiteX14" fmla="*/ 78561 w 88727"/>
              <a:gd name="connsiteY14" fmla="*/ 78561 h 88727"/>
              <a:gd name="connsiteX15" fmla="*/ 78561 w 88727"/>
              <a:gd name="connsiteY15" fmla="*/ 66731 h 88727"/>
              <a:gd name="connsiteX16" fmla="*/ 60815 w 88727"/>
              <a:gd name="connsiteY16" fmla="*/ 48985 h 8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727" h="88727">
                <a:moveTo>
                  <a:pt x="60815" y="48985"/>
                </a:moveTo>
                <a:lnTo>
                  <a:pt x="78561" y="31239"/>
                </a:lnTo>
                <a:cubicBezTo>
                  <a:pt x="81518" y="28282"/>
                  <a:pt x="81518" y="22367"/>
                  <a:pt x="78561" y="19409"/>
                </a:cubicBezTo>
                <a:cubicBezTo>
                  <a:pt x="75603" y="16452"/>
                  <a:pt x="69688" y="16452"/>
                  <a:pt x="66731" y="19409"/>
                </a:cubicBezTo>
                <a:lnTo>
                  <a:pt x="48985" y="37155"/>
                </a:lnTo>
                <a:lnTo>
                  <a:pt x="31239" y="19409"/>
                </a:lnTo>
                <a:cubicBezTo>
                  <a:pt x="28282" y="16452"/>
                  <a:pt x="22367" y="16452"/>
                  <a:pt x="19409" y="19409"/>
                </a:cubicBezTo>
                <a:cubicBezTo>
                  <a:pt x="16452" y="22367"/>
                  <a:pt x="16452" y="28282"/>
                  <a:pt x="19409" y="31239"/>
                </a:cubicBezTo>
                <a:lnTo>
                  <a:pt x="37155" y="48985"/>
                </a:lnTo>
                <a:lnTo>
                  <a:pt x="19409" y="66731"/>
                </a:lnTo>
                <a:cubicBezTo>
                  <a:pt x="16452" y="69688"/>
                  <a:pt x="16452" y="75603"/>
                  <a:pt x="19409" y="78561"/>
                </a:cubicBezTo>
                <a:cubicBezTo>
                  <a:pt x="22367" y="81518"/>
                  <a:pt x="28282" y="81518"/>
                  <a:pt x="31239" y="78561"/>
                </a:cubicBezTo>
                <a:lnTo>
                  <a:pt x="48985" y="60815"/>
                </a:lnTo>
                <a:lnTo>
                  <a:pt x="66731" y="78561"/>
                </a:lnTo>
                <a:cubicBezTo>
                  <a:pt x="69688" y="81518"/>
                  <a:pt x="75603" y="81518"/>
                  <a:pt x="78561" y="78561"/>
                </a:cubicBezTo>
                <a:cubicBezTo>
                  <a:pt x="81518" y="75603"/>
                  <a:pt x="81518" y="69688"/>
                  <a:pt x="78561" y="66731"/>
                </a:cubicBezTo>
                <a:lnTo>
                  <a:pt x="60815" y="48985"/>
                </a:lnTo>
                <a:close/>
              </a:path>
            </a:pathLst>
          </a:custGeom>
          <a:solidFill>
            <a:schemeClr val="accent5"/>
          </a:solidFill>
          <a:ln w="147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54F94EDE-DFA5-4EC1-9D39-05C24424FA4C}"/>
              </a:ext>
            </a:extLst>
          </p:cNvPr>
          <p:cNvSpPr/>
          <p:nvPr/>
        </p:nvSpPr>
        <p:spPr>
          <a:xfrm rot="20739652">
            <a:off x="3953253" y="1707628"/>
            <a:ext cx="346416" cy="346416"/>
          </a:xfrm>
          <a:custGeom>
            <a:avLst/>
            <a:gdLst>
              <a:gd name="connsiteX0" fmla="*/ 58597 w 236606"/>
              <a:gd name="connsiteY0" fmla="*/ 123664 h 236606"/>
              <a:gd name="connsiteX1" fmla="*/ 122185 w 236606"/>
              <a:gd name="connsiteY1" fmla="*/ 60076 h 236606"/>
              <a:gd name="connsiteX2" fmla="*/ 185773 w 236606"/>
              <a:gd name="connsiteY2" fmla="*/ 123664 h 236606"/>
              <a:gd name="connsiteX3" fmla="*/ 122185 w 236606"/>
              <a:gd name="connsiteY3" fmla="*/ 187252 h 236606"/>
              <a:gd name="connsiteX4" fmla="*/ 58597 w 236606"/>
              <a:gd name="connsiteY4" fmla="*/ 123664 h 236606"/>
              <a:gd name="connsiteX5" fmla="*/ 230137 w 236606"/>
              <a:gd name="connsiteY5" fmla="*/ 123664 h 236606"/>
              <a:gd name="connsiteX6" fmla="*/ 123664 w 236606"/>
              <a:gd name="connsiteY6" fmla="*/ 17191 h 236606"/>
              <a:gd name="connsiteX7" fmla="*/ 17191 w 236606"/>
              <a:gd name="connsiteY7" fmla="*/ 123664 h 236606"/>
              <a:gd name="connsiteX8" fmla="*/ 123664 w 236606"/>
              <a:gd name="connsiteY8" fmla="*/ 230137 h 236606"/>
              <a:gd name="connsiteX9" fmla="*/ 230137 w 236606"/>
              <a:gd name="connsiteY9" fmla="*/ 123664 h 23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606" h="236606">
                <a:moveTo>
                  <a:pt x="58597" y="123664"/>
                </a:moveTo>
                <a:cubicBezTo>
                  <a:pt x="58597" y="88173"/>
                  <a:pt x="86694" y="60076"/>
                  <a:pt x="122185" y="60076"/>
                </a:cubicBezTo>
                <a:cubicBezTo>
                  <a:pt x="157676" y="60076"/>
                  <a:pt x="185773" y="88173"/>
                  <a:pt x="185773" y="123664"/>
                </a:cubicBezTo>
                <a:cubicBezTo>
                  <a:pt x="185773" y="159155"/>
                  <a:pt x="157676" y="187252"/>
                  <a:pt x="122185" y="187252"/>
                </a:cubicBezTo>
                <a:cubicBezTo>
                  <a:pt x="86694" y="187252"/>
                  <a:pt x="58597" y="159155"/>
                  <a:pt x="58597" y="123664"/>
                </a:cubicBezTo>
                <a:moveTo>
                  <a:pt x="230137" y="123664"/>
                </a:moveTo>
                <a:cubicBezTo>
                  <a:pt x="230137" y="64512"/>
                  <a:pt x="182816" y="17191"/>
                  <a:pt x="123664" y="17191"/>
                </a:cubicBezTo>
                <a:cubicBezTo>
                  <a:pt x="64512" y="17191"/>
                  <a:pt x="17191" y="64512"/>
                  <a:pt x="17191" y="123664"/>
                </a:cubicBezTo>
                <a:cubicBezTo>
                  <a:pt x="17191" y="182816"/>
                  <a:pt x="64512" y="230137"/>
                  <a:pt x="123664" y="230137"/>
                </a:cubicBezTo>
                <a:cubicBezTo>
                  <a:pt x="181337" y="230137"/>
                  <a:pt x="230137" y="182816"/>
                  <a:pt x="230137" y="123664"/>
                </a:cubicBezTo>
              </a:path>
            </a:pathLst>
          </a:custGeom>
          <a:solidFill>
            <a:schemeClr val="accent1"/>
          </a:solidFill>
          <a:ln w="147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1F574056-5088-47C6-889A-67E7CBCF75B4}"/>
              </a:ext>
            </a:extLst>
          </p:cNvPr>
          <p:cNvSpPr/>
          <p:nvPr/>
        </p:nvSpPr>
        <p:spPr>
          <a:xfrm rot="20739652">
            <a:off x="4024339" y="1777997"/>
            <a:ext cx="216510" cy="216510"/>
          </a:xfrm>
          <a:custGeom>
            <a:avLst/>
            <a:gdLst>
              <a:gd name="connsiteX0" fmla="*/ 11091 w 147879"/>
              <a:gd name="connsiteY0" fmla="*/ 74679 h 147879"/>
              <a:gd name="connsiteX1" fmla="*/ 74679 w 147879"/>
              <a:gd name="connsiteY1" fmla="*/ 11091 h 147879"/>
              <a:gd name="connsiteX2" fmla="*/ 138267 w 147879"/>
              <a:gd name="connsiteY2" fmla="*/ 74679 h 147879"/>
              <a:gd name="connsiteX3" fmla="*/ 74679 w 147879"/>
              <a:gd name="connsiteY3" fmla="*/ 138267 h 147879"/>
              <a:gd name="connsiteX4" fmla="*/ 11091 w 147879"/>
              <a:gd name="connsiteY4" fmla="*/ 74679 h 14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79" h="147879">
                <a:moveTo>
                  <a:pt x="11091" y="74679"/>
                </a:moveTo>
                <a:cubicBezTo>
                  <a:pt x="11091" y="39188"/>
                  <a:pt x="39188" y="11091"/>
                  <a:pt x="74679" y="11091"/>
                </a:cubicBezTo>
                <a:cubicBezTo>
                  <a:pt x="110170" y="11091"/>
                  <a:pt x="138267" y="39188"/>
                  <a:pt x="138267" y="74679"/>
                </a:cubicBezTo>
                <a:cubicBezTo>
                  <a:pt x="138267" y="110170"/>
                  <a:pt x="110170" y="138267"/>
                  <a:pt x="74679" y="138267"/>
                </a:cubicBezTo>
                <a:cubicBezTo>
                  <a:pt x="39188" y="138267"/>
                  <a:pt x="11091" y="110170"/>
                  <a:pt x="11091" y="74679"/>
                </a:cubicBezTo>
              </a:path>
            </a:pathLst>
          </a:custGeom>
          <a:solidFill>
            <a:srgbClr val="EAE4D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5A862294-6263-434D-B130-99614C0CD959}"/>
              </a:ext>
            </a:extLst>
          </p:cNvPr>
          <p:cNvSpPr/>
          <p:nvPr/>
        </p:nvSpPr>
        <p:spPr>
          <a:xfrm rot="20739652">
            <a:off x="4462699" y="1963803"/>
            <a:ext cx="108255" cy="108255"/>
          </a:xfrm>
          <a:custGeom>
            <a:avLst/>
            <a:gdLst>
              <a:gd name="connsiteX0" fmla="*/ 37894 w 73939"/>
              <a:gd name="connsiteY0" fmla="*/ 51203 h 73939"/>
              <a:gd name="connsiteX1" fmla="*/ 24585 w 73939"/>
              <a:gd name="connsiteY1" fmla="*/ 37894 h 73939"/>
              <a:gd name="connsiteX2" fmla="*/ 37894 w 73939"/>
              <a:gd name="connsiteY2" fmla="*/ 24585 h 73939"/>
              <a:gd name="connsiteX3" fmla="*/ 51203 w 73939"/>
              <a:gd name="connsiteY3" fmla="*/ 37894 h 73939"/>
              <a:gd name="connsiteX4" fmla="*/ 37894 w 73939"/>
              <a:gd name="connsiteY4" fmla="*/ 51203 h 73939"/>
              <a:gd name="connsiteX5" fmla="*/ 37894 w 73939"/>
              <a:gd name="connsiteY5" fmla="*/ 17191 h 73939"/>
              <a:gd name="connsiteX6" fmla="*/ 17191 w 73939"/>
              <a:gd name="connsiteY6" fmla="*/ 37894 h 73939"/>
              <a:gd name="connsiteX7" fmla="*/ 37894 w 73939"/>
              <a:gd name="connsiteY7" fmla="*/ 58597 h 73939"/>
              <a:gd name="connsiteX8" fmla="*/ 58597 w 73939"/>
              <a:gd name="connsiteY8" fmla="*/ 37894 h 73939"/>
              <a:gd name="connsiteX9" fmla="*/ 37894 w 73939"/>
              <a:gd name="connsiteY9" fmla="*/ 17191 h 7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939" h="73939">
                <a:moveTo>
                  <a:pt x="37894" y="51203"/>
                </a:moveTo>
                <a:cubicBezTo>
                  <a:pt x="30500" y="51203"/>
                  <a:pt x="24585" y="45288"/>
                  <a:pt x="24585" y="37894"/>
                </a:cubicBezTo>
                <a:cubicBezTo>
                  <a:pt x="24585" y="30500"/>
                  <a:pt x="30500" y="24585"/>
                  <a:pt x="37894" y="24585"/>
                </a:cubicBezTo>
                <a:cubicBezTo>
                  <a:pt x="45288" y="24585"/>
                  <a:pt x="51203" y="30500"/>
                  <a:pt x="51203" y="37894"/>
                </a:cubicBezTo>
                <a:cubicBezTo>
                  <a:pt x="51203" y="45288"/>
                  <a:pt x="45288" y="51203"/>
                  <a:pt x="37894" y="51203"/>
                </a:cubicBezTo>
                <a:moveTo>
                  <a:pt x="37894" y="17191"/>
                </a:moveTo>
                <a:cubicBezTo>
                  <a:pt x="26064" y="17191"/>
                  <a:pt x="17191" y="26064"/>
                  <a:pt x="17191" y="37894"/>
                </a:cubicBezTo>
                <a:cubicBezTo>
                  <a:pt x="17191" y="49724"/>
                  <a:pt x="26064" y="58597"/>
                  <a:pt x="37894" y="58597"/>
                </a:cubicBezTo>
                <a:cubicBezTo>
                  <a:pt x="49724" y="58597"/>
                  <a:pt x="58597" y="49724"/>
                  <a:pt x="58597" y="37894"/>
                </a:cubicBezTo>
                <a:cubicBezTo>
                  <a:pt x="58597" y="26064"/>
                  <a:pt x="49724" y="17191"/>
                  <a:pt x="37894" y="17191"/>
                </a:cubicBezTo>
              </a:path>
            </a:pathLst>
          </a:custGeom>
          <a:solidFill>
            <a:srgbClr val="5AB4E5"/>
          </a:solidFill>
          <a:ln w="147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1C04ACC3-D26D-4A03-9158-48F9FC052304}"/>
              </a:ext>
            </a:extLst>
          </p:cNvPr>
          <p:cNvSpPr/>
          <p:nvPr/>
        </p:nvSpPr>
        <p:spPr>
          <a:xfrm rot="20739652">
            <a:off x="4170408" y="1406093"/>
            <a:ext cx="108255" cy="108255"/>
          </a:xfrm>
          <a:custGeom>
            <a:avLst/>
            <a:gdLst>
              <a:gd name="connsiteX0" fmla="*/ 37894 w 73939"/>
              <a:gd name="connsiteY0" fmla="*/ 52682 h 73939"/>
              <a:gd name="connsiteX1" fmla="*/ 24585 w 73939"/>
              <a:gd name="connsiteY1" fmla="*/ 39373 h 73939"/>
              <a:gd name="connsiteX2" fmla="*/ 37894 w 73939"/>
              <a:gd name="connsiteY2" fmla="*/ 26064 h 73939"/>
              <a:gd name="connsiteX3" fmla="*/ 51203 w 73939"/>
              <a:gd name="connsiteY3" fmla="*/ 39373 h 73939"/>
              <a:gd name="connsiteX4" fmla="*/ 37894 w 73939"/>
              <a:gd name="connsiteY4" fmla="*/ 52682 h 73939"/>
              <a:gd name="connsiteX5" fmla="*/ 37894 w 73939"/>
              <a:gd name="connsiteY5" fmla="*/ 17191 h 73939"/>
              <a:gd name="connsiteX6" fmla="*/ 17191 w 73939"/>
              <a:gd name="connsiteY6" fmla="*/ 37894 h 73939"/>
              <a:gd name="connsiteX7" fmla="*/ 37894 w 73939"/>
              <a:gd name="connsiteY7" fmla="*/ 58597 h 73939"/>
              <a:gd name="connsiteX8" fmla="*/ 58597 w 73939"/>
              <a:gd name="connsiteY8" fmla="*/ 37894 h 73939"/>
              <a:gd name="connsiteX9" fmla="*/ 37894 w 73939"/>
              <a:gd name="connsiteY9" fmla="*/ 17191 h 73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939" h="73939">
                <a:moveTo>
                  <a:pt x="37894" y="52682"/>
                </a:moveTo>
                <a:cubicBezTo>
                  <a:pt x="30500" y="52682"/>
                  <a:pt x="24585" y="46767"/>
                  <a:pt x="24585" y="39373"/>
                </a:cubicBezTo>
                <a:cubicBezTo>
                  <a:pt x="24585" y="31979"/>
                  <a:pt x="30500" y="26064"/>
                  <a:pt x="37894" y="26064"/>
                </a:cubicBezTo>
                <a:cubicBezTo>
                  <a:pt x="45288" y="26064"/>
                  <a:pt x="51203" y="31979"/>
                  <a:pt x="51203" y="39373"/>
                </a:cubicBezTo>
                <a:cubicBezTo>
                  <a:pt x="51203" y="46767"/>
                  <a:pt x="45288" y="52682"/>
                  <a:pt x="37894" y="52682"/>
                </a:cubicBezTo>
                <a:moveTo>
                  <a:pt x="37894" y="17191"/>
                </a:moveTo>
                <a:cubicBezTo>
                  <a:pt x="26064" y="17191"/>
                  <a:pt x="17191" y="26064"/>
                  <a:pt x="17191" y="37894"/>
                </a:cubicBezTo>
                <a:cubicBezTo>
                  <a:pt x="17191" y="49724"/>
                  <a:pt x="26064" y="58597"/>
                  <a:pt x="37894" y="58597"/>
                </a:cubicBezTo>
                <a:cubicBezTo>
                  <a:pt x="49724" y="58597"/>
                  <a:pt x="58597" y="49724"/>
                  <a:pt x="58597" y="37894"/>
                </a:cubicBezTo>
                <a:cubicBezTo>
                  <a:pt x="58597" y="26064"/>
                  <a:pt x="49724" y="17191"/>
                  <a:pt x="37894" y="17191"/>
                </a:cubicBezTo>
              </a:path>
            </a:pathLst>
          </a:custGeom>
          <a:solidFill>
            <a:schemeClr val="accent6"/>
          </a:solidFill>
          <a:ln w="147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B6A0619F-3BA2-4F87-8003-5D8FCA3AE3F1}"/>
              </a:ext>
            </a:extLst>
          </p:cNvPr>
          <p:cNvSpPr/>
          <p:nvPr/>
        </p:nvSpPr>
        <p:spPr>
          <a:xfrm rot="20739652">
            <a:off x="3762013" y="1979964"/>
            <a:ext cx="86605" cy="86605"/>
          </a:xfrm>
          <a:custGeom>
            <a:avLst/>
            <a:gdLst>
              <a:gd name="connsiteX0" fmla="*/ 49724 w 59151"/>
              <a:gd name="connsiteY0" fmla="*/ 33458 h 59151"/>
              <a:gd name="connsiteX1" fmla="*/ 33458 w 59151"/>
              <a:gd name="connsiteY1" fmla="*/ 49724 h 59151"/>
              <a:gd name="connsiteX2" fmla="*/ 17191 w 59151"/>
              <a:gd name="connsiteY2" fmla="*/ 33458 h 59151"/>
              <a:gd name="connsiteX3" fmla="*/ 33458 w 59151"/>
              <a:gd name="connsiteY3" fmla="*/ 17191 h 59151"/>
              <a:gd name="connsiteX4" fmla="*/ 49724 w 59151"/>
              <a:gd name="connsiteY4" fmla="*/ 33458 h 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51" h="59151">
                <a:moveTo>
                  <a:pt x="49724" y="33458"/>
                </a:moveTo>
                <a:cubicBezTo>
                  <a:pt x="49724" y="42442"/>
                  <a:pt x="42442" y="49724"/>
                  <a:pt x="33458" y="49724"/>
                </a:cubicBezTo>
                <a:cubicBezTo>
                  <a:pt x="24474" y="49724"/>
                  <a:pt x="17191" y="42442"/>
                  <a:pt x="17191" y="33458"/>
                </a:cubicBezTo>
                <a:cubicBezTo>
                  <a:pt x="17191" y="24474"/>
                  <a:pt x="24474" y="17191"/>
                  <a:pt x="33458" y="17191"/>
                </a:cubicBezTo>
                <a:cubicBezTo>
                  <a:pt x="42442" y="17191"/>
                  <a:pt x="49724" y="24474"/>
                  <a:pt x="49724" y="33458"/>
                </a:cubicBezTo>
                <a:close/>
              </a:path>
            </a:pathLst>
          </a:custGeom>
          <a:solidFill>
            <a:srgbClr val="FFFFFF"/>
          </a:solidFill>
          <a:ln w="147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B10FE0B3-CC2F-4263-BF19-D57CF254E54B}"/>
              </a:ext>
            </a:extLst>
          </p:cNvPr>
          <p:cNvSpPr/>
          <p:nvPr/>
        </p:nvSpPr>
        <p:spPr>
          <a:xfrm rot="20739652">
            <a:off x="4534949" y="2468441"/>
            <a:ext cx="86605" cy="86605"/>
          </a:xfrm>
          <a:custGeom>
            <a:avLst/>
            <a:gdLst>
              <a:gd name="connsiteX0" fmla="*/ 49724 w 59151"/>
              <a:gd name="connsiteY0" fmla="*/ 33458 h 59151"/>
              <a:gd name="connsiteX1" fmla="*/ 33458 w 59151"/>
              <a:gd name="connsiteY1" fmla="*/ 49724 h 59151"/>
              <a:gd name="connsiteX2" fmla="*/ 17191 w 59151"/>
              <a:gd name="connsiteY2" fmla="*/ 33458 h 59151"/>
              <a:gd name="connsiteX3" fmla="*/ 33458 w 59151"/>
              <a:gd name="connsiteY3" fmla="*/ 17191 h 59151"/>
              <a:gd name="connsiteX4" fmla="*/ 49724 w 59151"/>
              <a:gd name="connsiteY4" fmla="*/ 33458 h 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51" h="59151">
                <a:moveTo>
                  <a:pt x="49724" y="33458"/>
                </a:moveTo>
                <a:cubicBezTo>
                  <a:pt x="49724" y="42442"/>
                  <a:pt x="42442" y="49724"/>
                  <a:pt x="33458" y="49724"/>
                </a:cubicBezTo>
                <a:cubicBezTo>
                  <a:pt x="24474" y="49724"/>
                  <a:pt x="17191" y="42442"/>
                  <a:pt x="17191" y="33458"/>
                </a:cubicBezTo>
                <a:cubicBezTo>
                  <a:pt x="17191" y="24474"/>
                  <a:pt x="24474" y="17191"/>
                  <a:pt x="33458" y="17191"/>
                </a:cubicBezTo>
                <a:cubicBezTo>
                  <a:pt x="42442" y="17191"/>
                  <a:pt x="49724" y="24474"/>
                  <a:pt x="49724" y="33458"/>
                </a:cubicBezTo>
                <a:close/>
              </a:path>
            </a:pathLst>
          </a:custGeom>
          <a:solidFill>
            <a:srgbClr val="FFFFFF"/>
          </a:solidFill>
          <a:ln w="147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AA2D9678-2490-4A37-AFDF-8360AFBE679A}"/>
              </a:ext>
            </a:extLst>
          </p:cNvPr>
          <p:cNvSpPr/>
          <p:nvPr/>
        </p:nvSpPr>
        <p:spPr>
          <a:xfrm rot="20739652">
            <a:off x="4235836" y="2490098"/>
            <a:ext cx="108255" cy="324765"/>
          </a:xfrm>
          <a:custGeom>
            <a:avLst/>
            <a:gdLst>
              <a:gd name="connsiteX0" fmla="*/ 39524 w 73939"/>
              <a:gd name="connsiteY0" fmla="*/ 17191 h 221818"/>
              <a:gd name="connsiteX1" fmla="*/ 17342 w 73939"/>
              <a:gd name="connsiteY1" fmla="*/ 100003 h 221818"/>
              <a:gd name="connsiteX2" fmla="*/ 55791 w 73939"/>
              <a:gd name="connsiteY2" fmla="*/ 210913 h 221818"/>
              <a:gd name="connsiteX3" fmla="*/ 42482 w 73939"/>
              <a:gd name="connsiteY3" fmla="*/ 98525 h 221818"/>
              <a:gd name="connsiteX4" fmla="*/ 66142 w 73939"/>
              <a:gd name="connsiteY4" fmla="*/ 17191 h 221818"/>
              <a:gd name="connsiteX5" fmla="*/ 39524 w 73939"/>
              <a:gd name="connsiteY5" fmla="*/ 17191 h 22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939" h="221818">
                <a:moveTo>
                  <a:pt x="39524" y="17191"/>
                </a:moveTo>
                <a:cubicBezTo>
                  <a:pt x="39524" y="17191"/>
                  <a:pt x="20300" y="64512"/>
                  <a:pt x="17342" y="100003"/>
                </a:cubicBezTo>
                <a:cubicBezTo>
                  <a:pt x="14385" y="154719"/>
                  <a:pt x="55791" y="210913"/>
                  <a:pt x="55791" y="210913"/>
                </a:cubicBezTo>
                <a:cubicBezTo>
                  <a:pt x="55791" y="210913"/>
                  <a:pt x="39524" y="154719"/>
                  <a:pt x="42482" y="98525"/>
                </a:cubicBezTo>
                <a:cubicBezTo>
                  <a:pt x="43960" y="61555"/>
                  <a:pt x="66142" y="17191"/>
                  <a:pt x="66142" y="17191"/>
                </a:cubicBezTo>
                <a:lnTo>
                  <a:pt x="39524" y="17191"/>
                </a:lnTo>
                <a:close/>
              </a:path>
            </a:pathLst>
          </a:custGeom>
          <a:solidFill>
            <a:schemeClr val="accent2"/>
          </a:solidFill>
          <a:ln w="147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188" name="Freeform: Shape 187">
            <a:extLst>
              <a:ext uri="{FF2B5EF4-FFF2-40B4-BE49-F238E27FC236}">
                <a16:creationId xmlns:a16="http://schemas.microsoft.com/office/drawing/2014/main" id="{55ABC1BB-25D0-4306-8D87-0469A63CF0BF}"/>
              </a:ext>
            </a:extLst>
          </p:cNvPr>
          <p:cNvSpPr/>
          <p:nvPr/>
        </p:nvSpPr>
        <p:spPr>
          <a:xfrm rot="20739652">
            <a:off x="4032885" y="1804849"/>
            <a:ext cx="86605" cy="173208"/>
          </a:xfrm>
          <a:custGeom>
            <a:avLst/>
            <a:gdLst>
              <a:gd name="connsiteX0" fmla="*/ 44861 w 59151"/>
              <a:gd name="connsiteY0" fmla="*/ 17191 h 118303"/>
              <a:gd name="connsiteX1" fmla="*/ 18243 w 59151"/>
              <a:gd name="connsiteY1" fmla="*/ 58597 h 118303"/>
              <a:gd name="connsiteX2" fmla="*/ 44861 w 59151"/>
              <a:gd name="connsiteY2" fmla="*/ 114791 h 118303"/>
              <a:gd name="connsiteX3" fmla="*/ 31552 w 59151"/>
              <a:gd name="connsiteY3" fmla="*/ 61555 h 118303"/>
              <a:gd name="connsiteX4" fmla="*/ 50776 w 59151"/>
              <a:gd name="connsiteY4" fmla="*/ 24585 h 118303"/>
              <a:gd name="connsiteX5" fmla="*/ 44861 w 59151"/>
              <a:gd name="connsiteY5" fmla="*/ 17191 h 11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51" h="118303">
                <a:moveTo>
                  <a:pt x="44861" y="17191"/>
                </a:moveTo>
                <a:cubicBezTo>
                  <a:pt x="44861" y="17191"/>
                  <a:pt x="25637" y="24585"/>
                  <a:pt x="18243" y="58597"/>
                </a:cubicBezTo>
                <a:cubicBezTo>
                  <a:pt x="10849" y="92609"/>
                  <a:pt x="44861" y="114791"/>
                  <a:pt x="44861" y="114791"/>
                </a:cubicBezTo>
                <a:cubicBezTo>
                  <a:pt x="44861" y="114791"/>
                  <a:pt x="27116" y="91131"/>
                  <a:pt x="31552" y="61555"/>
                </a:cubicBezTo>
                <a:cubicBezTo>
                  <a:pt x="35988" y="31979"/>
                  <a:pt x="50776" y="24585"/>
                  <a:pt x="50776" y="24585"/>
                </a:cubicBezTo>
                <a:lnTo>
                  <a:pt x="44861" y="17191"/>
                </a:lnTo>
                <a:close/>
              </a:path>
            </a:pathLst>
          </a:custGeom>
          <a:solidFill>
            <a:schemeClr val="bg1"/>
          </a:solidFill>
          <a:ln w="147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189" name="Freeform: Shape 188">
            <a:extLst>
              <a:ext uri="{FF2B5EF4-FFF2-40B4-BE49-F238E27FC236}">
                <a16:creationId xmlns:a16="http://schemas.microsoft.com/office/drawing/2014/main" id="{1879A89A-F494-4475-AC0E-6A4AFDF13002}"/>
              </a:ext>
            </a:extLst>
          </p:cNvPr>
          <p:cNvSpPr/>
          <p:nvPr/>
        </p:nvSpPr>
        <p:spPr>
          <a:xfrm rot="20739652">
            <a:off x="3280488" y="2082573"/>
            <a:ext cx="129907" cy="129907"/>
          </a:xfrm>
          <a:custGeom>
            <a:avLst/>
            <a:gdLst>
              <a:gd name="connsiteX0" fmla="*/ 52682 w 88727"/>
              <a:gd name="connsiteY0" fmla="*/ 54161 h 88727"/>
              <a:gd name="connsiteX1" fmla="*/ 70428 w 88727"/>
              <a:gd name="connsiteY1" fmla="*/ 57118 h 88727"/>
              <a:gd name="connsiteX2" fmla="*/ 77821 w 88727"/>
              <a:gd name="connsiteY2" fmla="*/ 52682 h 88727"/>
              <a:gd name="connsiteX3" fmla="*/ 73385 w 88727"/>
              <a:gd name="connsiteY3" fmla="*/ 45288 h 88727"/>
              <a:gd name="connsiteX4" fmla="*/ 54161 w 88727"/>
              <a:gd name="connsiteY4" fmla="*/ 42330 h 88727"/>
              <a:gd name="connsiteX5" fmla="*/ 57118 w 88727"/>
              <a:gd name="connsiteY5" fmla="*/ 24585 h 88727"/>
              <a:gd name="connsiteX6" fmla="*/ 52682 w 88727"/>
              <a:gd name="connsiteY6" fmla="*/ 17191 h 88727"/>
              <a:gd name="connsiteX7" fmla="*/ 45288 w 88727"/>
              <a:gd name="connsiteY7" fmla="*/ 21627 h 88727"/>
              <a:gd name="connsiteX8" fmla="*/ 42330 w 88727"/>
              <a:gd name="connsiteY8" fmla="*/ 39373 h 88727"/>
              <a:gd name="connsiteX9" fmla="*/ 24585 w 88727"/>
              <a:gd name="connsiteY9" fmla="*/ 37894 h 88727"/>
              <a:gd name="connsiteX10" fmla="*/ 17191 w 88727"/>
              <a:gd name="connsiteY10" fmla="*/ 42330 h 88727"/>
              <a:gd name="connsiteX11" fmla="*/ 21627 w 88727"/>
              <a:gd name="connsiteY11" fmla="*/ 49724 h 88727"/>
              <a:gd name="connsiteX12" fmla="*/ 39373 w 88727"/>
              <a:gd name="connsiteY12" fmla="*/ 52682 h 88727"/>
              <a:gd name="connsiteX13" fmla="*/ 36415 w 88727"/>
              <a:gd name="connsiteY13" fmla="*/ 70428 h 88727"/>
              <a:gd name="connsiteX14" fmla="*/ 40852 w 88727"/>
              <a:gd name="connsiteY14" fmla="*/ 77822 h 88727"/>
              <a:gd name="connsiteX15" fmla="*/ 48246 w 88727"/>
              <a:gd name="connsiteY15" fmla="*/ 73385 h 88727"/>
              <a:gd name="connsiteX16" fmla="*/ 52682 w 88727"/>
              <a:gd name="connsiteY16" fmla="*/ 54161 h 8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727" h="88727">
                <a:moveTo>
                  <a:pt x="52682" y="54161"/>
                </a:moveTo>
                <a:lnTo>
                  <a:pt x="70428" y="57118"/>
                </a:lnTo>
                <a:cubicBezTo>
                  <a:pt x="73385" y="57118"/>
                  <a:pt x="76343" y="55640"/>
                  <a:pt x="77821" y="52682"/>
                </a:cubicBezTo>
                <a:cubicBezTo>
                  <a:pt x="77821" y="49724"/>
                  <a:pt x="76343" y="46767"/>
                  <a:pt x="73385" y="45288"/>
                </a:cubicBezTo>
                <a:lnTo>
                  <a:pt x="54161" y="42330"/>
                </a:lnTo>
                <a:lnTo>
                  <a:pt x="57118" y="24585"/>
                </a:lnTo>
                <a:cubicBezTo>
                  <a:pt x="57118" y="21627"/>
                  <a:pt x="55640" y="18670"/>
                  <a:pt x="52682" y="17191"/>
                </a:cubicBezTo>
                <a:cubicBezTo>
                  <a:pt x="49724" y="17191"/>
                  <a:pt x="46767" y="18670"/>
                  <a:pt x="45288" y="21627"/>
                </a:cubicBezTo>
                <a:lnTo>
                  <a:pt x="42330" y="39373"/>
                </a:lnTo>
                <a:lnTo>
                  <a:pt x="24585" y="37894"/>
                </a:lnTo>
                <a:cubicBezTo>
                  <a:pt x="21627" y="37894"/>
                  <a:pt x="18670" y="39373"/>
                  <a:pt x="17191" y="42330"/>
                </a:cubicBezTo>
                <a:cubicBezTo>
                  <a:pt x="17191" y="45288"/>
                  <a:pt x="18670" y="48246"/>
                  <a:pt x="21627" y="49724"/>
                </a:cubicBezTo>
                <a:lnTo>
                  <a:pt x="39373" y="52682"/>
                </a:lnTo>
                <a:lnTo>
                  <a:pt x="36415" y="70428"/>
                </a:lnTo>
                <a:cubicBezTo>
                  <a:pt x="36415" y="73385"/>
                  <a:pt x="37894" y="76343"/>
                  <a:pt x="40852" y="77822"/>
                </a:cubicBezTo>
                <a:cubicBezTo>
                  <a:pt x="43809" y="77822"/>
                  <a:pt x="46767" y="76343"/>
                  <a:pt x="48246" y="73385"/>
                </a:cubicBezTo>
                <a:lnTo>
                  <a:pt x="52682" y="54161"/>
                </a:lnTo>
                <a:close/>
              </a:path>
            </a:pathLst>
          </a:custGeom>
          <a:solidFill>
            <a:schemeClr val="accent5"/>
          </a:solidFill>
          <a:ln w="147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BB1BDDED-5B2F-4FE0-9B3F-1C1EE8F5F969}"/>
              </a:ext>
            </a:extLst>
          </p:cNvPr>
          <p:cNvSpPr/>
          <p:nvPr/>
        </p:nvSpPr>
        <p:spPr>
          <a:xfrm rot="20739652">
            <a:off x="3102259" y="1196814"/>
            <a:ext cx="2165100" cy="1775382"/>
          </a:xfrm>
          <a:custGeom>
            <a:avLst/>
            <a:gdLst>
              <a:gd name="connsiteX0" fmla="*/ 1397182 w 1478793"/>
              <a:gd name="connsiteY0" fmla="*/ 611943 h 1212610"/>
              <a:gd name="connsiteX1" fmla="*/ 1472601 w 1478793"/>
              <a:gd name="connsiteY1" fmla="*/ 456670 h 1212610"/>
              <a:gd name="connsiteX2" fmla="*/ 1477037 w 1478793"/>
              <a:gd name="connsiteY2" fmla="*/ 440403 h 1212610"/>
              <a:gd name="connsiteX3" fmla="*/ 1474079 w 1478793"/>
              <a:gd name="connsiteY3" fmla="*/ 427094 h 1212610"/>
              <a:gd name="connsiteX4" fmla="*/ 1466685 w 1478793"/>
              <a:gd name="connsiteY4" fmla="*/ 415263 h 1212610"/>
              <a:gd name="connsiteX5" fmla="*/ 1456334 w 1478793"/>
              <a:gd name="connsiteY5" fmla="*/ 407870 h 1212610"/>
              <a:gd name="connsiteX6" fmla="*/ 1444504 w 1478793"/>
              <a:gd name="connsiteY6" fmla="*/ 404912 h 1212610"/>
              <a:gd name="connsiteX7" fmla="*/ 1240430 w 1478793"/>
              <a:gd name="connsiteY7" fmla="*/ 404912 h 1212610"/>
              <a:gd name="connsiteX8" fmla="*/ 910659 w 1478793"/>
              <a:gd name="connsiteY8" fmla="*/ 82535 h 1212610"/>
              <a:gd name="connsiteX9" fmla="*/ 873689 w 1478793"/>
              <a:gd name="connsiteY9" fmla="*/ 50002 h 1212610"/>
              <a:gd name="connsiteX10" fmla="*/ 832283 w 1478793"/>
              <a:gd name="connsiteY10" fmla="*/ 26341 h 1212610"/>
              <a:gd name="connsiteX11" fmla="*/ 787919 w 1478793"/>
              <a:gd name="connsiteY11" fmla="*/ 13032 h 1212610"/>
              <a:gd name="connsiteX12" fmla="*/ 743556 w 1478793"/>
              <a:gd name="connsiteY12" fmla="*/ 8595 h 1212610"/>
              <a:gd name="connsiteX13" fmla="*/ 654828 w 1478793"/>
              <a:gd name="connsiteY13" fmla="*/ 26341 h 1212610"/>
              <a:gd name="connsiteX14" fmla="*/ 576452 w 1478793"/>
              <a:gd name="connsiteY14" fmla="*/ 82535 h 1212610"/>
              <a:gd name="connsiteX15" fmla="*/ 246681 w 1478793"/>
              <a:gd name="connsiteY15" fmla="*/ 404912 h 1212610"/>
              <a:gd name="connsiteX16" fmla="*/ 42608 w 1478793"/>
              <a:gd name="connsiteY16" fmla="*/ 404912 h 1212610"/>
              <a:gd name="connsiteX17" fmla="*/ 30777 w 1478793"/>
              <a:gd name="connsiteY17" fmla="*/ 407870 h 1212610"/>
              <a:gd name="connsiteX18" fmla="*/ 20426 w 1478793"/>
              <a:gd name="connsiteY18" fmla="*/ 415263 h 1212610"/>
              <a:gd name="connsiteX19" fmla="*/ 13032 w 1478793"/>
              <a:gd name="connsiteY19" fmla="*/ 427094 h 1212610"/>
              <a:gd name="connsiteX20" fmla="*/ 10074 w 1478793"/>
              <a:gd name="connsiteY20" fmla="*/ 440403 h 1212610"/>
              <a:gd name="connsiteX21" fmla="*/ 14511 w 1478793"/>
              <a:gd name="connsiteY21" fmla="*/ 456670 h 1212610"/>
              <a:gd name="connsiteX22" fmla="*/ 91408 w 1478793"/>
              <a:gd name="connsiteY22" fmla="*/ 611943 h 1212610"/>
              <a:gd name="connsiteX23" fmla="*/ 13032 w 1478793"/>
              <a:gd name="connsiteY23" fmla="*/ 767216 h 1212610"/>
              <a:gd name="connsiteX24" fmla="*/ 8595 w 1478793"/>
              <a:gd name="connsiteY24" fmla="*/ 783483 h 1212610"/>
              <a:gd name="connsiteX25" fmla="*/ 11553 w 1478793"/>
              <a:gd name="connsiteY25" fmla="*/ 798271 h 1212610"/>
              <a:gd name="connsiteX26" fmla="*/ 18947 w 1478793"/>
              <a:gd name="connsiteY26" fmla="*/ 808622 h 1212610"/>
              <a:gd name="connsiteX27" fmla="*/ 29299 w 1478793"/>
              <a:gd name="connsiteY27" fmla="*/ 816016 h 1212610"/>
              <a:gd name="connsiteX28" fmla="*/ 41129 w 1478793"/>
              <a:gd name="connsiteY28" fmla="*/ 818974 h 1212610"/>
              <a:gd name="connsiteX29" fmla="*/ 245202 w 1478793"/>
              <a:gd name="connsiteY29" fmla="*/ 818974 h 1212610"/>
              <a:gd name="connsiteX30" fmla="*/ 574973 w 1478793"/>
              <a:gd name="connsiteY30" fmla="*/ 1142830 h 1212610"/>
              <a:gd name="connsiteX31" fmla="*/ 653349 w 1478793"/>
              <a:gd name="connsiteY31" fmla="*/ 1199024 h 1212610"/>
              <a:gd name="connsiteX32" fmla="*/ 742077 w 1478793"/>
              <a:gd name="connsiteY32" fmla="*/ 1218248 h 1212610"/>
              <a:gd name="connsiteX33" fmla="*/ 786441 w 1478793"/>
              <a:gd name="connsiteY33" fmla="*/ 1213812 h 1212610"/>
              <a:gd name="connsiteX34" fmla="*/ 830804 w 1478793"/>
              <a:gd name="connsiteY34" fmla="*/ 1200502 h 1212610"/>
              <a:gd name="connsiteX35" fmla="*/ 872211 w 1478793"/>
              <a:gd name="connsiteY35" fmla="*/ 1176842 h 1212610"/>
              <a:gd name="connsiteX36" fmla="*/ 909180 w 1478793"/>
              <a:gd name="connsiteY36" fmla="*/ 1144308 h 1212610"/>
              <a:gd name="connsiteX37" fmla="*/ 1238951 w 1478793"/>
              <a:gd name="connsiteY37" fmla="*/ 820453 h 1212610"/>
              <a:gd name="connsiteX38" fmla="*/ 1443025 w 1478793"/>
              <a:gd name="connsiteY38" fmla="*/ 820453 h 1212610"/>
              <a:gd name="connsiteX39" fmla="*/ 1454855 w 1478793"/>
              <a:gd name="connsiteY39" fmla="*/ 817495 h 1212610"/>
              <a:gd name="connsiteX40" fmla="*/ 1465207 w 1478793"/>
              <a:gd name="connsiteY40" fmla="*/ 810101 h 1212610"/>
              <a:gd name="connsiteX41" fmla="*/ 1472601 w 1478793"/>
              <a:gd name="connsiteY41" fmla="*/ 799750 h 1212610"/>
              <a:gd name="connsiteX42" fmla="*/ 1475558 w 1478793"/>
              <a:gd name="connsiteY42" fmla="*/ 784962 h 1212610"/>
              <a:gd name="connsiteX43" fmla="*/ 1471122 w 1478793"/>
              <a:gd name="connsiteY43" fmla="*/ 768695 h 1212610"/>
              <a:gd name="connsiteX44" fmla="*/ 1397182 w 1478793"/>
              <a:gd name="connsiteY44" fmla="*/ 611943 h 121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478793" h="1212610">
                <a:moveTo>
                  <a:pt x="1397182" y="611943"/>
                </a:moveTo>
                <a:lnTo>
                  <a:pt x="1472601" y="456670"/>
                </a:lnTo>
                <a:cubicBezTo>
                  <a:pt x="1475558" y="452233"/>
                  <a:pt x="1477037" y="446318"/>
                  <a:pt x="1477037" y="440403"/>
                </a:cubicBezTo>
                <a:cubicBezTo>
                  <a:pt x="1477037" y="435967"/>
                  <a:pt x="1475558" y="431530"/>
                  <a:pt x="1474079" y="427094"/>
                </a:cubicBezTo>
                <a:cubicBezTo>
                  <a:pt x="1472601" y="422657"/>
                  <a:pt x="1469643" y="419700"/>
                  <a:pt x="1466685" y="415263"/>
                </a:cubicBezTo>
                <a:cubicBezTo>
                  <a:pt x="1463728" y="412306"/>
                  <a:pt x="1460770" y="409348"/>
                  <a:pt x="1456334" y="407870"/>
                </a:cubicBezTo>
                <a:cubicBezTo>
                  <a:pt x="1451898" y="406391"/>
                  <a:pt x="1448940" y="404912"/>
                  <a:pt x="1444504" y="404912"/>
                </a:cubicBezTo>
                <a:lnTo>
                  <a:pt x="1240430" y="404912"/>
                </a:lnTo>
                <a:lnTo>
                  <a:pt x="910659" y="82535"/>
                </a:lnTo>
                <a:cubicBezTo>
                  <a:pt x="898829" y="70705"/>
                  <a:pt x="886999" y="58874"/>
                  <a:pt x="873689" y="50002"/>
                </a:cubicBezTo>
                <a:cubicBezTo>
                  <a:pt x="860380" y="41129"/>
                  <a:pt x="847071" y="33735"/>
                  <a:pt x="832283" y="26341"/>
                </a:cubicBezTo>
                <a:cubicBezTo>
                  <a:pt x="817495" y="20426"/>
                  <a:pt x="802707" y="15989"/>
                  <a:pt x="787919" y="13032"/>
                </a:cubicBezTo>
                <a:cubicBezTo>
                  <a:pt x="773132" y="10074"/>
                  <a:pt x="758344" y="8595"/>
                  <a:pt x="743556" y="8595"/>
                </a:cubicBezTo>
                <a:cubicBezTo>
                  <a:pt x="712501" y="8595"/>
                  <a:pt x="682925" y="14511"/>
                  <a:pt x="654828" y="26341"/>
                </a:cubicBezTo>
                <a:cubicBezTo>
                  <a:pt x="625252" y="38171"/>
                  <a:pt x="600113" y="57396"/>
                  <a:pt x="576452" y="82535"/>
                </a:cubicBezTo>
                <a:lnTo>
                  <a:pt x="246681" y="404912"/>
                </a:lnTo>
                <a:lnTo>
                  <a:pt x="42608" y="404912"/>
                </a:lnTo>
                <a:cubicBezTo>
                  <a:pt x="38171" y="404912"/>
                  <a:pt x="33735" y="406391"/>
                  <a:pt x="30777" y="407870"/>
                </a:cubicBezTo>
                <a:cubicBezTo>
                  <a:pt x="26341" y="409348"/>
                  <a:pt x="23383" y="412306"/>
                  <a:pt x="20426" y="415263"/>
                </a:cubicBezTo>
                <a:cubicBezTo>
                  <a:pt x="17468" y="418221"/>
                  <a:pt x="14511" y="422657"/>
                  <a:pt x="13032" y="427094"/>
                </a:cubicBezTo>
                <a:cubicBezTo>
                  <a:pt x="11553" y="431530"/>
                  <a:pt x="10074" y="435967"/>
                  <a:pt x="10074" y="440403"/>
                </a:cubicBezTo>
                <a:cubicBezTo>
                  <a:pt x="10074" y="446318"/>
                  <a:pt x="11553" y="452233"/>
                  <a:pt x="14511" y="456670"/>
                </a:cubicBezTo>
                <a:lnTo>
                  <a:pt x="91408" y="611943"/>
                </a:lnTo>
                <a:lnTo>
                  <a:pt x="13032" y="767216"/>
                </a:lnTo>
                <a:cubicBezTo>
                  <a:pt x="10074" y="771653"/>
                  <a:pt x="8595" y="777568"/>
                  <a:pt x="8595" y="783483"/>
                </a:cubicBezTo>
                <a:cubicBezTo>
                  <a:pt x="8595" y="787919"/>
                  <a:pt x="10074" y="793834"/>
                  <a:pt x="11553" y="798271"/>
                </a:cubicBezTo>
                <a:cubicBezTo>
                  <a:pt x="13032" y="802707"/>
                  <a:pt x="15989" y="805665"/>
                  <a:pt x="18947" y="808622"/>
                </a:cubicBezTo>
                <a:cubicBezTo>
                  <a:pt x="21905" y="811580"/>
                  <a:pt x="24862" y="814538"/>
                  <a:pt x="29299" y="816016"/>
                </a:cubicBezTo>
                <a:cubicBezTo>
                  <a:pt x="33735" y="817495"/>
                  <a:pt x="36693" y="818974"/>
                  <a:pt x="41129" y="818974"/>
                </a:cubicBezTo>
                <a:lnTo>
                  <a:pt x="245202" y="818974"/>
                </a:lnTo>
                <a:lnTo>
                  <a:pt x="574973" y="1142830"/>
                </a:lnTo>
                <a:cubicBezTo>
                  <a:pt x="598634" y="1167969"/>
                  <a:pt x="623773" y="1187193"/>
                  <a:pt x="653349" y="1199024"/>
                </a:cubicBezTo>
                <a:cubicBezTo>
                  <a:pt x="682925" y="1210854"/>
                  <a:pt x="712501" y="1218248"/>
                  <a:pt x="742077" y="1218248"/>
                </a:cubicBezTo>
                <a:cubicBezTo>
                  <a:pt x="756865" y="1218248"/>
                  <a:pt x="771653" y="1216769"/>
                  <a:pt x="786441" y="1213812"/>
                </a:cubicBezTo>
                <a:cubicBezTo>
                  <a:pt x="801229" y="1210854"/>
                  <a:pt x="816016" y="1206418"/>
                  <a:pt x="830804" y="1200502"/>
                </a:cubicBezTo>
                <a:cubicBezTo>
                  <a:pt x="845592" y="1194587"/>
                  <a:pt x="858902" y="1187193"/>
                  <a:pt x="872211" y="1176842"/>
                </a:cubicBezTo>
                <a:cubicBezTo>
                  <a:pt x="885520" y="1167969"/>
                  <a:pt x="897350" y="1156139"/>
                  <a:pt x="909180" y="1144308"/>
                </a:cubicBezTo>
                <a:lnTo>
                  <a:pt x="1238951" y="820453"/>
                </a:lnTo>
                <a:lnTo>
                  <a:pt x="1443025" y="820453"/>
                </a:lnTo>
                <a:cubicBezTo>
                  <a:pt x="1447461" y="820453"/>
                  <a:pt x="1451898" y="818974"/>
                  <a:pt x="1454855" y="817495"/>
                </a:cubicBezTo>
                <a:cubicBezTo>
                  <a:pt x="1459292" y="816016"/>
                  <a:pt x="1462249" y="813059"/>
                  <a:pt x="1465207" y="810101"/>
                </a:cubicBezTo>
                <a:cubicBezTo>
                  <a:pt x="1468164" y="807144"/>
                  <a:pt x="1471122" y="802707"/>
                  <a:pt x="1472601" y="799750"/>
                </a:cubicBezTo>
                <a:cubicBezTo>
                  <a:pt x="1474079" y="796792"/>
                  <a:pt x="1475558" y="790877"/>
                  <a:pt x="1475558" y="784962"/>
                </a:cubicBezTo>
                <a:cubicBezTo>
                  <a:pt x="1475558" y="779047"/>
                  <a:pt x="1474079" y="774610"/>
                  <a:pt x="1471122" y="768695"/>
                </a:cubicBezTo>
                <a:lnTo>
                  <a:pt x="1397182" y="611943"/>
                </a:ln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9B96C06-3130-4B0A-B70E-A333D8DFDF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446">
            <a:off x="6604396" y="1495883"/>
            <a:ext cx="4607127" cy="3404954"/>
          </a:xfr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809757" cy="1713440"/>
          </a:xfrm>
        </p:spPr>
        <p:txBody>
          <a:bodyPr/>
          <a:lstStyle/>
          <a:p>
            <a:r>
              <a:rPr lang="mk-MK" noProof="1" smtClean="0"/>
              <a:t>милиметар </a:t>
            </a:r>
            <a:r>
              <a:rPr lang="en-US" noProof="1" smtClean="0"/>
              <a:t>mm </a:t>
            </a:r>
          </a:p>
          <a:p>
            <a:r>
              <a:rPr lang="mk-MK" noProof="1" smtClean="0"/>
              <a:t>сантиметар </a:t>
            </a:r>
            <a:r>
              <a:rPr lang="en-US" noProof="1" smtClean="0"/>
              <a:t>cm = 10 mm</a:t>
            </a:r>
          </a:p>
          <a:p>
            <a:r>
              <a:rPr lang="mk-MK" noProof="1" smtClean="0"/>
              <a:t> метар </a:t>
            </a:r>
            <a:r>
              <a:rPr lang="en-US" noProof="1" smtClean="0"/>
              <a:t>m = 100 cm </a:t>
            </a:r>
            <a:endParaRPr lang="en-US" noProof="1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985" y="1592350"/>
            <a:ext cx="5198117" cy="1778085"/>
          </a:xfrm>
        </p:spPr>
        <p:txBody>
          <a:bodyPr/>
          <a:lstStyle/>
          <a:p>
            <a:pPr>
              <a:lnSpc>
                <a:spcPts val="5500"/>
              </a:lnSpc>
            </a:pPr>
            <a:r>
              <a:rPr lang="mk-MK" dirty="0" smtClean="0"/>
              <a:t>Мерки за должина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60045">
            <a:off x="5611218" y="3732371"/>
            <a:ext cx="1513987" cy="1451769"/>
            <a:chOff x="7976201" y="850024"/>
            <a:chExt cx="1137481" cy="1090735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10118576" y="1468337"/>
            <a:ext cx="1424651" cy="1097682"/>
            <a:chOff x="967966" y="847100"/>
            <a:chExt cx="1424651" cy="109768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1553076" y="479460"/>
            <a:ext cx="1600379" cy="1524851"/>
            <a:chOff x="-68843" y="1795825"/>
            <a:chExt cx="1600379" cy="1524851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6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89CE6C4-0D73-44F7-99B9-7B80B6B686F6}"/>
                </a:ext>
              </a:extLst>
            </p:cNvPr>
            <p:cNvSpPr txBox="1"/>
            <p:nvPr/>
          </p:nvSpPr>
          <p:spPr>
            <a:xfrm>
              <a:off x="134201" y="1806757"/>
              <a:ext cx="1344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sz="1600" b="1" dirty="0" smtClean="0">
                  <a:solidFill>
                    <a:schemeClr val="bg1"/>
                  </a:solidFill>
                </a:rPr>
                <a:t>Да се потсетиме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7911409" y="975790"/>
            <a:ext cx="1511898" cy="1012825"/>
            <a:chOff x="7911409" y="975790"/>
            <a:chExt cx="1511898" cy="1012825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1099266-5805-486E-BC85-D455155149D1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sz="1000" dirty="0" smtClean="0">
                  <a:solidFill>
                    <a:schemeClr val="accent1"/>
                  </a:solidFill>
                  <a:latin typeface="+mj-lt"/>
                </a:rPr>
                <a:t>линијар</a:t>
              </a:r>
              <a:endParaRPr lang="en-US" sz="10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9242471" cy="446281"/>
          </a:xfrm>
        </p:spPr>
        <p:txBody>
          <a:bodyPr/>
          <a:lstStyle/>
          <a:p>
            <a:r>
              <a:rPr lang="mk-MK" dirty="0" smtClean="0"/>
              <a:t>Колку сантиметри покажуваат дадените метра?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" y="1460723"/>
            <a:ext cx="9196251" cy="45832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58983" y="2024743"/>
            <a:ext cx="509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FF0000"/>
                </a:solidFill>
              </a:rPr>
              <a:t>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2024743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FF0000"/>
                </a:solidFill>
              </a:rPr>
              <a:t>30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0809" y="2024743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FF0000"/>
                </a:solidFill>
              </a:rPr>
              <a:t>65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87440" y="2024743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FF0000"/>
                </a:solidFill>
              </a:rPr>
              <a:t>92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0314" y="4397828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FF0000"/>
                </a:solidFill>
              </a:rPr>
              <a:t>16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61360" y="4397828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FF0000"/>
                </a:solidFill>
              </a:rPr>
              <a:t>39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6008" y="4397828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FF0000"/>
                </a:solidFill>
              </a:rPr>
              <a:t>58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4764" y="4397828"/>
            <a:ext cx="609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FF0000"/>
                </a:solidFill>
              </a:rPr>
              <a:t>75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3131" y="4397828"/>
            <a:ext cx="76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FF0000"/>
                </a:solidFill>
              </a:rPr>
              <a:t>110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Нестандардни мерки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175" y="1080000"/>
            <a:ext cx="9407695" cy="360362"/>
          </a:xfrm>
        </p:spPr>
        <p:txBody>
          <a:bodyPr/>
          <a:lstStyle/>
          <a:p>
            <a:r>
              <a:rPr lang="mk-MK" noProof="1" smtClean="0"/>
              <a:t>Нештата може да ги мериме и со нестандардни мерки, како што се: педа, гума, молив, ... </a:t>
            </a:r>
            <a:endParaRPr lang="en-US" noProof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3852" y="1620000"/>
            <a:ext cx="5148000" cy="626811"/>
          </a:xfrm>
        </p:spPr>
        <p:txBody>
          <a:bodyPr/>
          <a:lstStyle/>
          <a:p>
            <a:r>
              <a:rPr lang="mk-MK" dirty="0" smtClean="0"/>
              <a:t>Измери колку е широка тетратката користејќи нестандардна мерка по твој избор.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4F6F3C1-B61F-48CF-9F96-E69135F764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917438" y="1653000"/>
            <a:ext cx="3983772" cy="3983772"/>
          </a:xfr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635327" y="4294752"/>
            <a:ext cx="1219200" cy="914400"/>
            <a:chOff x="3403719" y="943599"/>
            <a:chExt cx="1219200" cy="9144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302BD75-8A07-4A86-B3F4-144037F0F042}"/>
              </a:ext>
            </a:extLst>
          </p:cNvPr>
          <p:cNvGrpSpPr/>
          <p:nvPr/>
        </p:nvGrpSpPr>
        <p:grpSpPr>
          <a:xfrm rot="20686633">
            <a:off x="511370" y="5172786"/>
            <a:ext cx="1277043" cy="1277043"/>
            <a:chOff x="10209736" y="1789060"/>
            <a:chExt cx="1277043" cy="1277043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DF0C7A5-A341-46E5-8118-B11151EC223E}"/>
                </a:ext>
              </a:extLst>
            </p:cNvPr>
            <p:cNvSpPr/>
            <p:nvPr/>
          </p:nvSpPr>
          <p:spPr>
            <a:xfrm>
              <a:off x="10209736" y="1789060"/>
              <a:ext cx="1277043" cy="1277043"/>
            </a:xfrm>
            <a:custGeom>
              <a:avLst/>
              <a:gdLst>
                <a:gd name="connsiteX0" fmla="*/ 642417 w 1277043"/>
                <a:gd name="connsiteY0" fmla="*/ 12834 h 1277043"/>
                <a:gd name="connsiteX1" fmla="*/ 12834 w 1277043"/>
                <a:gd name="connsiteY1" fmla="*/ 642417 h 1277043"/>
                <a:gd name="connsiteX2" fmla="*/ 642417 w 1277043"/>
                <a:gd name="connsiteY2" fmla="*/ 1271999 h 1277043"/>
                <a:gd name="connsiteX3" fmla="*/ 1271999 w 1277043"/>
                <a:gd name="connsiteY3" fmla="*/ 642417 h 1277043"/>
                <a:gd name="connsiteX4" fmla="*/ 642417 w 1277043"/>
                <a:gd name="connsiteY4" fmla="*/ 12834 h 1277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7043" h="1277043">
                  <a:moveTo>
                    <a:pt x="642417" y="12834"/>
                  </a:moveTo>
                  <a:cubicBezTo>
                    <a:pt x="295061" y="12834"/>
                    <a:pt x="12834" y="295061"/>
                    <a:pt x="12834" y="642417"/>
                  </a:cubicBezTo>
                  <a:cubicBezTo>
                    <a:pt x="12834" y="989772"/>
                    <a:pt x="295061" y="1271999"/>
                    <a:pt x="642417" y="1271999"/>
                  </a:cubicBezTo>
                  <a:cubicBezTo>
                    <a:pt x="989772" y="1271999"/>
                    <a:pt x="1271999" y="989772"/>
                    <a:pt x="1271999" y="642417"/>
                  </a:cubicBezTo>
                  <a:cubicBezTo>
                    <a:pt x="1271999" y="295061"/>
                    <a:pt x="989772" y="12834"/>
                    <a:pt x="642417" y="12834"/>
                  </a:cubicBezTo>
                  <a:close/>
                </a:path>
              </a:pathLst>
            </a:custGeom>
            <a:noFill/>
            <a:ln w="12764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40372D5-7049-4644-BDF9-65FF315BC1CF}"/>
                </a:ext>
              </a:extLst>
            </p:cNvPr>
            <p:cNvSpPr/>
            <p:nvPr/>
          </p:nvSpPr>
          <p:spPr>
            <a:xfrm>
              <a:off x="10230169" y="1809493"/>
              <a:ext cx="1238732" cy="1238732"/>
            </a:xfrm>
            <a:custGeom>
              <a:avLst/>
              <a:gdLst>
                <a:gd name="connsiteX0" fmla="*/ 621984 w 1238731"/>
                <a:gd name="connsiteY0" fmla="*/ 12834 h 1238731"/>
                <a:gd name="connsiteX1" fmla="*/ 12834 w 1238731"/>
                <a:gd name="connsiteY1" fmla="*/ 621984 h 1238731"/>
                <a:gd name="connsiteX2" fmla="*/ 621984 w 1238731"/>
                <a:gd name="connsiteY2" fmla="*/ 1231133 h 1238731"/>
                <a:gd name="connsiteX3" fmla="*/ 1231133 w 1238731"/>
                <a:gd name="connsiteY3" fmla="*/ 621984 h 1238731"/>
                <a:gd name="connsiteX4" fmla="*/ 621984 w 1238731"/>
                <a:gd name="connsiteY4" fmla="*/ 12834 h 123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731" h="1238731">
                  <a:moveTo>
                    <a:pt x="621984" y="12834"/>
                  </a:moveTo>
                  <a:cubicBezTo>
                    <a:pt x="284844" y="12834"/>
                    <a:pt x="12834" y="284844"/>
                    <a:pt x="12834" y="621984"/>
                  </a:cubicBezTo>
                  <a:cubicBezTo>
                    <a:pt x="12834" y="959123"/>
                    <a:pt x="286122" y="1231133"/>
                    <a:pt x="621984" y="1231133"/>
                  </a:cubicBezTo>
                  <a:cubicBezTo>
                    <a:pt x="957846" y="1231133"/>
                    <a:pt x="1231133" y="957846"/>
                    <a:pt x="1231133" y="621984"/>
                  </a:cubicBezTo>
                  <a:cubicBezTo>
                    <a:pt x="1231133" y="286122"/>
                    <a:pt x="959123" y="12834"/>
                    <a:pt x="621984" y="12834"/>
                  </a:cubicBezTo>
                  <a:close/>
                </a:path>
              </a:pathLst>
            </a:custGeom>
            <a:solidFill>
              <a:schemeClr val="accent3"/>
            </a:solidFill>
            <a:ln w="12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FA99C38-EB77-44FA-8C68-CBF1DFD0202E}"/>
              </a:ext>
            </a:extLst>
          </p:cNvPr>
          <p:cNvGrpSpPr/>
          <p:nvPr/>
        </p:nvGrpSpPr>
        <p:grpSpPr>
          <a:xfrm rot="20686633">
            <a:off x="735965" y="5421284"/>
            <a:ext cx="795243" cy="656940"/>
            <a:chOff x="10520000" y="2103495"/>
            <a:chExt cx="657225" cy="542925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2333016-2140-4C54-843E-169B3EF8A626}"/>
                </a:ext>
              </a:extLst>
            </p:cNvPr>
            <p:cNvSpPr/>
            <p:nvPr/>
          </p:nvSpPr>
          <p:spPr>
            <a:xfrm>
              <a:off x="10520000" y="2103495"/>
              <a:ext cx="657225" cy="542925"/>
            </a:xfrm>
            <a:custGeom>
              <a:avLst/>
              <a:gdLst>
                <a:gd name="connsiteX0" fmla="*/ 485172 w 657225"/>
                <a:gd name="connsiteY0" fmla="*/ 20717 h 542925"/>
                <a:gd name="connsiteX1" fmla="*/ 451835 w 657225"/>
                <a:gd name="connsiteY1" fmla="*/ 67389 h 542925"/>
                <a:gd name="connsiteX2" fmla="*/ 489935 w 657225"/>
                <a:gd name="connsiteY2" fmla="*/ 112157 h 542925"/>
                <a:gd name="connsiteX3" fmla="*/ 565182 w 657225"/>
                <a:gd name="connsiteY3" fmla="*/ 108347 h 542925"/>
                <a:gd name="connsiteX4" fmla="*/ 571850 w 657225"/>
                <a:gd name="connsiteY4" fmla="*/ 170259 h 542925"/>
                <a:gd name="connsiteX5" fmla="*/ 542322 w 657225"/>
                <a:gd name="connsiteY5" fmla="*/ 202645 h 542925"/>
                <a:gd name="connsiteX6" fmla="*/ 367062 w 657225"/>
                <a:gd name="connsiteY6" fmla="*/ 246459 h 542925"/>
                <a:gd name="connsiteX7" fmla="*/ 252762 w 657225"/>
                <a:gd name="connsiteY7" fmla="*/ 300752 h 542925"/>
                <a:gd name="connsiteX8" fmla="*/ 167990 w 657225"/>
                <a:gd name="connsiteY8" fmla="*/ 335042 h 542925"/>
                <a:gd name="connsiteX9" fmla="*/ 76550 w 657225"/>
                <a:gd name="connsiteY9" fmla="*/ 301705 h 542925"/>
                <a:gd name="connsiteX10" fmla="*/ 23210 w 657225"/>
                <a:gd name="connsiteY10" fmla="*/ 203597 h 542925"/>
                <a:gd name="connsiteX11" fmla="*/ 14637 w 657225"/>
                <a:gd name="connsiteY11" fmla="*/ 197882 h 542925"/>
                <a:gd name="connsiteX12" fmla="*/ 7017 w 657225"/>
                <a:gd name="connsiteY12" fmla="*/ 205502 h 542925"/>
                <a:gd name="connsiteX13" fmla="*/ 35592 w 657225"/>
                <a:gd name="connsiteY13" fmla="*/ 376000 h 542925"/>
                <a:gd name="connsiteX14" fmla="*/ 164180 w 657225"/>
                <a:gd name="connsiteY14" fmla="*/ 453152 h 542925"/>
                <a:gd name="connsiteX15" fmla="*/ 156560 w 657225"/>
                <a:gd name="connsiteY15" fmla="*/ 510302 h 542925"/>
                <a:gd name="connsiteX16" fmla="*/ 158465 w 657225"/>
                <a:gd name="connsiteY16" fmla="*/ 519827 h 542925"/>
                <a:gd name="connsiteX17" fmla="*/ 182277 w 657225"/>
                <a:gd name="connsiteY17" fmla="*/ 529352 h 542925"/>
                <a:gd name="connsiteX18" fmla="*/ 202280 w 657225"/>
                <a:gd name="connsiteY18" fmla="*/ 530305 h 542925"/>
                <a:gd name="connsiteX19" fmla="*/ 207995 w 657225"/>
                <a:gd name="connsiteY19" fmla="*/ 546497 h 542925"/>
                <a:gd name="connsiteX20" fmla="*/ 304197 w 657225"/>
                <a:gd name="connsiteY20" fmla="*/ 546497 h 542925"/>
                <a:gd name="connsiteX21" fmla="*/ 311817 w 657225"/>
                <a:gd name="connsiteY21" fmla="*/ 536020 h 542925"/>
                <a:gd name="connsiteX22" fmla="*/ 317532 w 657225"/>
                <a:gd name="connsiteY22" fmla="*/ 473155 h 542925"/>
                <a:gd name="connsiteX23" fmla="*/ 445167 w 657225"/>
                <a:gd name="connsiteY23" fmla="*/ 450295 h 542925"/>
                <a:gd name="connsiteX24" fmla="*/ 428022 w 657225"/>
                <a:gd name="connsiteY24" fmla="*/ 478870 h 542925"/>
                <a:gd name="connsiteX25" fmla="*/ 447072 w 657225"/>
                <a:gd name="connsiteY25" fmla="*/ 497920 h 542925"/>
                <a:gd name="connsiteX26" fmla="*/ 442310 w 657225"/>
                <a:gd name="connsiteY26" fmla="*/ 510302 h 542925"/>
                <a:gd name="connsiteX27" fmla="*/ 449930 w 657225"/>
                <a:gd name="connsiteY27" fmla="*/ 521732 h 542925"/>
                <a:gd name="connsiteX28" fmla="*/ 545180 w 657225"/>
                <a:gd name="connsiteY28" fmla="*/ 521732 h 542925"/>
                <a:gd name="connsiteX29" fmla="*/ 552800 w 657225"/>
                <a:gd name="connsiteY29" fmla="*/ 514112 h 542925"/>
                <a:gd name="connsiteX30" fmla="*/ 545180 w 657225"/>
                <a:gd name="connsiteY30" fmla="*/ 450295 h 542925"/>
                <a:gd name="connsiteX31" fmla="*/ 568992 w 657225"/>
                <a:gd name="connsiteY31" fmla="*/ 355997 h 542925"/>
                <a:gd name="connsiteX32" fmla="*/ 658527 w 657225"/>
                <a:gd name="connsiteY32" fmla="*/ 157877 h 542925"/>
                <a:gd name="connsiteX33" fmla="*/ 636620 w 657225"/>
                <a:gd name="connsiteY33" fmla="*/ 54055 h 542925"/>
                <a:gd name="connsiteX34" fmla="*/ 553752 w 657225"/>
                <a:gd name="connsiteY34" fmla="*/ 3572 h 542925"/>
                <a:gd name="connsiteX35" fmla="*/ 485172 w 657225"/>
                <a:gd name="connsiteY35" fmla="*/ 20717 h 542925"/>
                <a:gd name="connsiteX36" fmla="*/ 485172 w 657225"/>
                <a:gd name="connsiteY36" fmla="*/ 20717 h 542925"/>
                <a:gd name="connsiteX37" fmla="*/ 182277 w 657225"/>
                <a:gd name="connsiteY37" fmla="*/ 457915 h 542925"/>
                <a:gd name="connsiteX38" fmla="*/ 201327 w 657225"/>
                <a:gd name="connsiteY38" fmla="*/ 462677 h 542925"/>
                <a:gd name="connsiteX39" fmla="*/ 205137 w 657225"/>
                <a:gd name="connsiteY39" fmla="*/ 513159 h 542925"/>
                <a:gd name="connsiteX40" fmla="*/ 184182 w 657225"/>
                <a:gd name="connsiteY40" fmla="*/ 512207 h 542925"/>
                <a:gd name="connsiteX41" fmla="*/ 173705 w 657225"/>
                <a:gd name="connsiteY41" fmla="*/ 508397 h 542925"/>
                <a:gd name="connsiteX42" fmla="*/ 182277 w 657225"/>
                <a:gd name="connsiteY42" fmla="*/ 457915 h 542925"/>
                <a:gd name="connsiteX43" fmla="*/ 455645 w 657225"/>
                <a:gd name="connsiteY43" fmla="*/ 467440 h 542925"/>
                <a:gd name="connsiteX44" fmla="*/ 452787 w 657225"/>
                <a:gd name="connsiteY44" fmla="*/ 482680 h 542925"/>
                <a:gd name="connsiteX45" fmla="*/ 446120 w 657225"/>
                <a:gd name="connsiteY45" fmla="*/ 481727 h 542925"/>
                <a:gd name="connsiteX46" fmla="*/ 455645 w 657225"/>
                <a:gd name="connsiteY46" fmla="*/ 46744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57225" h="542925">
                  <a:moveTo>
                    <a:pt x="485172" y="20717"/>
                  </a:moveTo>
                  <a:cubicBezTo>
                    <a:pt x="466122" y="31195"/>
                    <a:pt x="451835" y="47387"/>
                    <a:pt x="451835" y="67389"/>
                  </a:cubicBezTo>
                  <a:cubicBezTo>
                    <a:pt x="452787" y="92155"/>
                    <a:pt x="468980" y="106442"/>
                    <a:pt x="489935" y="112157"/>
                  </a:cubicBezTo>
                  <a:cubicBezTo>
                    <a:pt x="509937" y="116920"/>
                    <a:pt x="536607" y="115014"/>
                    <a:pt x="565182" y="108347"/>
                  </a:cubicBezTo>
                  <a:cubicBezTo>
                    <a:pt x="572802" y="135970"/>
                    <a:pt x="575660" y="156925"/>
                    <a:pt x="571850" y="170259"/>
                  </a:cubicBezTo>
                  <a:cubicBezTo>
                    <a:pt x="568040" y="185500"/>
                    <a:pt x="558515" y="195025"/>
                    <a:pt x="542322" y="202645"/>
                  </a:cubicBezTo>
                  <a:cubicBezTo>
                    <a:pt x="508985" y="218837"/>
                    <a:pt x="448025" y="225505"/>
                    <a:pt x="367062" y="246459"/>
                  </a:cubicBezTo>
                  <a:cubicBezTo>
                    <a:pt x="326105" y="260747"/>
                    <a:pt x="286100" y="281702"/>
                    <a:pt x="252762" y="300752"/>
                  </a:cubicBezTo>
                  <a:cubicBezTo>
                    <a:pt x="218472" y="319802"/>
                    <a:pt x="188945" y="335042"/>
                    <a:pt x="167990" y="335042"/>
                  </a:cubicBezTo>
                  <a:cubicBezTo>
                    <a:pt x="129890" y="335042"/>
                    <a:pt x="99410" y="323612"/>
                    <a:pt x="76550" y="301705"/>
                  </a:cubicBezTo>
                  <a:cubicBezTo>
                    <a:pt x="52737" y="279797"/>
                    <a:pt x="35592" y="246459"/>
                    <a:pt x="23210" y="203597"/>
                  </a:cubicBezTo>
                  <a:cubicBezTo>
                    <a:pt x="22257" y="199787"/>
                    <a:pt x="18447" y="196930"/>
                    <a:pt x="14637" y="197882"/>
                  </a:cubicBezTo>
                  <a:cubicBezTo>
                    <a:pt x="10827" y="197882"/>
                    <a:pt x="7970" y="201692"/>
                    <a:pt x="7017" y="205502"/>
                  </a:cubicBezTo>
                  <a:cubicBezTo>
                    <a:pt x="-1555" y="278845"/>
                    <a:pt x="5112" y="334090"/>
                    <a:pt x="35592" y="376000"/>
                  </a:cubicBezTo>
                  <a:cubicBezTo>
                    <a:pt x="61310" y="410290"/>
                    <a:pt x="102267" y="435055"/>
                    <a:pt x="164180" y="453152"/>
                  </a:cubicBezTo>
                  <a:cubicBezTo>
                    <a:pt x="170847" y="474107"/>
                    <a:pt x="164180" y="496015"/>
                    <a:pt x="156560" y="510302"/>
                  </a:cubicBezTo>
                  <a:cubicBezTo>
                    <a:pt x="154655" y="513159"/>
                    <a:pt x="155607" y="516970"/>
                    <a:pt x="158465" y="519827"/>
                  </a:cubicBezTo>
                  <a:cubicBezTo>
                    <a:pt x="165132" y="526495"/>
                    <a:pt x="173705" y="528400"/>
                    <a:pt x="182277" y="529352"/>
                  </a:cubicBezTo>
                  <a:cubicBezTo>
                    <a:pt x="188945" y="530305"/>
                    <a:pt x="195612" y="530305"/>
                    <a:pt x="202280" y="530305"/>
                  </a:cubicBezTo>
                  <a:cubicBezTo>
                    <a:pt x="198470" y="538877"/>
                    <a:pt x="203232" y="542687"/>
                    <a:pt x="207995" y="546497"/>
                  </a:cubicBezTo>
                  <a:lnTo>
                    <a:pt x="304197" y="546497"/>
                  </a:lnTo>
                  <a:cubicBezTo>
                    <a:pt x="308960" y="546497"/>
                    <a:pt x="313722" y="540782"/>
                    <a:pt x="311817" y="536020"/>
                  </a:cubicBezTo>
                  <a:cubicBezTo>
                    <a:pt x="304197" y="514112"/>
                    <a:pt x="305150" y="500777"/>
                    <a:pt x="317532" y="473155"/>
                  </a:cubicBezTo>
                  <a:cubicBezTo>
                    <a:pt x="362300" y="473155"/>
                    <a:pt x="403257" y="467440"/>
                    <a:pt x="445167" y="450295"/>
                  </a:cubicBezTo>
                  <a:cubicBezTo>
                    <a:pt x="442310" y="461725"/>
                    <a:pt x="432785" y="470297"/>
                    <a:pt x="428022" y="478870"/>
                  </a:cubicBezTo>
                  <a:cubicBezTo>
                    <a:pt x="426117" y="490300"/>
                    <a:pt x="438500" y="495062"/>
                    <a:pt x="447072" y="497920"/>
                  </a:cubicBezTo>
                  <a:cubicBezTo>
                    <a:pt x="445167" y="501730"/>
                    <a:pt x="444215" y="505540"/>
                    <a:pt x="442310" y="510302"/>
                  </a:cubicBezTo>
                  <a:cubicBezTo>
                    <a:pt x="440405" y="515065"/>
                    <a:pt x="444215" y="521732"/>
                    <a:pt x="449930" y="521732"/>
                  </a:cubicBezTo>
                  <a:lnTo>
                    <a:pt x="545180" y="521732"/>
                  </a:lnTo>
                  <a:cubicBezTo>
                    <a:pt x="548990" y="521732"/>
                    <a:pt x="552800" y="517922"/>
                    <a:pt x="552800" y="514112"/>
                  </a:cubicBezTo>
                  <a:cubicBezTo>
                    <a:pt x="552800" y="496967"/>
                    <a:pt x="547085" y="471250"/>
                    <a:pt x="545180" y="450295"/>
                  </a:cubicBezTo>
                  <a:cubicBezTo>
                    <a:pt x="559467" y="420767"/>
                    <a:pt x="568040" y="400765"/>
                    <a:pt x="568992" y="355997"/>
                  </a:cubicBezTo>
                  <a:cubicBezTo>
                    <a:pt x="622332" y="315992"/>
                    <a:pt x="655670" y="234077"/>
                    <a:pt x="658527" y="157877"/>
                  </a:cubicBezTo>
                  <a:cubicBezTo>
                    <a:pt x="660432" y="119777"/>
                    <a:pt x="653765" y="82630"/>
                    <a:pt x="636620" y="54055"/>
                  </a:cubicBezTo>
                  <a:cubicBezTo>
                    <a:pt x="619475" y="25480"/>
                    <a:pt x="591852" y="6430"/>
                    <a:pt x="553752" y="3572"/>
                  </a:cubicBezTo>
                  <a:cubicBezTo>
                    <a:pt x="523272" y="3572"/>
                    <a:pt x="504222" y="10239"/>
                    <a:pt x="485172" y="20717"/>
                  </a:cubicBezTo>
                  <a:lnTo>
                    <a:pt x="485172" y="20717"/>
                  </a:lnTo>
                  <a:close/>
                  <a:moveTo>
                    <a:pt x="182277" y="457915"/>
                  </a:moveTo>
                  <a:cubicBezTo>
                    <a:pt x="188945" y="459820"/>
                    <a:pt x="194660" y="461725"/>
                    <a:pt x="201327" y="462677"/>
                  </a:cubicBezTo>
                  <a:cubicBezTo>
                    <a:pt x="206090" y="481727"/>
                    <a:pt x="207042" y="497920"/>
                    <a:pt x="205137" y="513159"/>
                  </a:cubicBezTo>
                  <a:cubicBezTo>
                    <a:pt x="198470" y="513159"/>
                    <a:pt x="190850" y="513159"/>
                    <a:pt x="184182" y="512207"/>
                  </a:cubicBezTo>
                  <a:cubicBezTo>
                    <a:pt x="178467" y="511255"/>
                    <a:pt x="176562" y="510302"/>
                    <a:pt x="173705" y="508397"/>
                  </a:cubicBezTo>
                  <a:cubicBezTo>
                    <a:pt x="180372" y="496015"/>
                    <a:pt x="185135" y="477917"/>
                    <a:pt x="182277" y="457915"/>
                  </a:cubicBezTo>
                  <a:close/>
                  <a:moveTo>
                    <a:pt x="455645" y="467440"/>
                  </a:moveTo>
                  <a:cubicBezTo>
                    <a:pt x="454692" y="472202"/>
                    <a:pt x="453740" y="476965"/>
                    <a:pt x="452787" y="482680"/>
                  </a:cubicBezTo>
                  <a:cubicBezTo>
                    <a:pt x="449930" y="483632"/>
                    <a:pt x="448025" y="481727"/>
                    <a:pt x="446120" y="481727"/>
                  </a:cubicBezTo>
                  <a:cubicBezTo>
                    <a:pt x="448977" y="476012"/>
                    <a:pt x="452787" y="471250"/>
                    <a:pt x="455645" y="467440"/>
                  </a:cubicBezTo>
                  <a:close/>
                </a:path>
              </a:pathLst>
            </a:custGeom>
            <a:noFill/>
            <a:ln w="63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330F738-1A75-45EC-A749-61C04041755B}"/>
                </a:ext>
              </a:extLst>
            </p:cNvPr>
            <p:cNvSpPr/>
            <p:nvPr/>
          </p:nvSpPr>
          <p:spPr>
            <a:xfrm>
              <a:off x="10532901" y="2115754"/>
              <a:ext cx="628650" cy="523875"/>
            </a:xfrm>
            <a:custGeom>
              <a:avLst/>
              <a:gdLst>
                <a:gd name="connsiteX0" fmla="*/ 610384 w 628650"/>
                <a:gd name="connsiteY0" fmla="*/ 50006 h 523875"/>
                <a:gd name="connsiteX1" fmla="*/ 539899 w 628650"/>
                <a:gd name="connsiteY1" fmla="*/ 7144 h 523875"/>
                <a:gd name="connsiteX2" fmla="*/ 539899 w 628650"/>
                <a:gd name="connsiteY2" fmla="*/ 7144 h 523875"/>
                <a:gd name="connsiteX3" fmla="*/ 479892 w 628650"/>
                <a:gd name="connsiteY3" fmla="*/ 21431 h 523875"/>
                <a:gd name="connsiteX4" fmla="*/ 454174 w 628650"/>
                <a:gd name="connsiteY4" fmla="*/ 54769 h 523875"/>
                <a:gd name="connsiteX5" fmla="*/ 479892 w 628650"/>
                <a:gd name="connsiteY5" fmla="*/ 84296 h 523875"/>
                <a:gd name="connsiteX6" fmla="*/ 556092 w 628650"/>
                <a:gd name="connsiteY6" fmla="*/ 79534 h 523875"/>
                <a:gd name="connsiteX7" fmla="*/ 565617 w 628650"/>
                <a:gd name="connsiteY7" fmla="*/ 84296 h 523875"/>
                <a:gd name="connsiteX8" fmla="*/ 573237 w 628650"/>
                <a:gd name="connsiteY8" fmla="*/ 161449 h 523875"/>
                <a:gd name="connsiteX9" fmla="*/ 535137 w 628650"/>
                <a:gd name="connsiteY9" fmla="*/ 204311 h 523875"/>
                <a:gd name="connsiteX10" fmla="*/ 357019 w 628650"/>
                <a:gd name="connsiteY10" fmla="*/ 249079 h 523875"/>
                <a:gd name="connsiteX11" fmla="*/ 246529 w 628650"/>
                <a:gd name="connsiteY11" fmla="*/ 302419 h 523875"/>
                <a:gd name="connsiteX12" fmla="*/ 154137 w 628650"/>
                <a:gd name="connsiteY12" fmla="*/ 338614 h 523875"/>
                <a:gd name="connsiteX13" fmla="*/ 51267 w 628650"/>
                <a:gd name="connsiteY13" fmla="*/ 300514 h 523875"/>
                <a:gd name="connsiteX14" fmla="*/ 7452 w 628650"/>
                <a:gd name="connsiteY14" fmla="*/ 229076 h 523875"/>
                <a:gd name="connsiteX15" fmla="*/ 35074 w 628650"/>
                <a:gd name="connsiteY15" fmla="*/ 352901 h 523875"/>
                <a:gd name="connsiteX16" fmla="*/ 196047 w 628650"/>
                <a:gd name="connsiteY16" fmla="*/ 435769 h 523875"/>
                <a:gd name="connsiteX17" fmla="*/ 201762 w 628650"/>
                <a:gd name="connsiteY17" fmla="*/ 441484 h 523875"/>
                <a:gd name="connsiteX18" fmla="*/ 203667 w 628650"/>
                <a:gd name="connsiteY18" fmla="*/ 516731 h 523875"/>
                <a:gd name="connsiteX19" fmla="*/ 280819 w 628650"/>
                <a:gd name="connsiteY19" fmla="*/ 516731 h 523875"/>
                <a:gd name="connsiteX20" fmla="*/ 292249 w 628650"/>
                <a:gd name="connsiteY20" fmla="*/ 448151 h 523875"/>
                <a:gd name="connsiteX21" fmla="*/ 299869 w 628650"/>
                <a:gd name="connsiteY21" fmla="*/ 443389 h 523875"/>
                <a:gd name="connsiteX22" fmla="*/ 448459 w 628650"/>
                <a:gd name="connsiteY22" fmla="*/ 411956 h 523875"/>
                <a:gd name="connsiteX23" fmla="*/ 459889 w 628650"/>
                <a:gd name="connsiteY23" fmla="*/ 418624 h 523875"/>
                <a:gd name="connsiteX24" fmla="*/ 447507 w 628650"/>
                <a:gd name="connsiteY24" fmla="*/ 491966 h 523875"/>
                <a:gd name="connsiteX25" fmla="*/ 522754 w 628650"/>
                <a:gd name="connsiteY25" fmla="*/ 491966 h 523875"/>
                <a:gd name="connsiteX26" fmla="*/ 516087 w 628650"/>
                <a:gd name="connsiteY26" fmla="*/ 435769 h 523875"/>
                <a:gd name="connsiteX27" fmla="*/ 517039 w 628650"/>
                <a:gd name="connsiteY27" fmla="*/ 431006 h 523875"/>
                <a:gd name="connsiteX28" fmla="*/ 539899 w 628650"/>
                <a:gd name="connsiteY28" fmla="*/ 337661 h 523875"/>
                <a:gd name="connsiteX29" fmla="*/ 543709 w 628650"/>
                <a:gd name="connsiteY29" fmla="*/ 330994 h 523875"/>
                <a:gd name="connsiteX30" fmla="*/ 629434 w 628650"/>
                <a:gd name="connsiteY30" fmla="*/ 142399 h 523875"/>
                <a:gd name="connsiteX31" fmla="*/ 610384 w 628650"/>
                <a:gd name="connsiteY31" fmla="*/ 50006 h 523875"/>
                <a:gd name="connsiteX32" fmla="*/ 517039 w 628650"/>
                <a:gd name="connsiteY32" fmla="*/ 55721 h 523875"/>
                <a:gd name="connsiteX33" fmla="*/ 509419 w 628650"/>
                <a:gd name="connsiteY33" fmla="*/ 48101 h 523875"/>
                <a:gd name="connsiteX34" fmla="*/ 517039 w 628650"/>
                <a:gd name="connsiteY34" fmla="*/ 40481 h 523875"/>
                <a:gd name="connsiteX35" fmla="*/ 524659 w 628650"/>
                <a:gd name="connsiteY35" fmla="*/ 48101 h 523875"/>
                <a:gd name="connsiteX36" fmla="*/ 517039 w 628650"/>
                <a:gd name="connsiteY36" fmla="*/ 55721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28650" h="523875">
                  <a:moveTo>
                    <a:pt x="610384" y="50006"/>
                  </a:moveTo>
                  <a:cubicBezTo>
                    <a:pt x="596097" y="25241"/>
                    <a:pt x="574189" y="10001"/>
                    <a:pt x="539899" y="7144"/>
                  </a:cubicBezTo>
                  <a:lnTo>
                    <a:pt x="539899" y="7144"/>
                  </a:lnTo>
                  <a:cubicBezTo>
                    <a:pt x="517039" y="7144"/>
                    <a:pt x="496084" y="11906"/>
                    <a:pt x="479892" y="21431"/>
                  </a:cubicBezTo>
                  <a:cubicBezTo>
                    <a:pt x="463699" y="30956"/>
                    <a:pt x="454174" y="42386"/>
                    <a:pt x="454174" y="54769"/>
                  </a:cubicBezTo>
                  <a:cubicBezTo>
                    <a:pt x="454174" y="69056"/>
                    <a:pt x="464652" y="79534"/>
                    <a:pt x="479892" y="84296"/>
                  </a:cubicBezTo>
                  <a:cubicBezTo>
                    <a:pt x="497989" y="89059"/>
                    <a:pt x="524659" y="87154"/>
                    <a:pt x="556092" y="79534"/>
                  </a:cubicBezTo>
                  <a:cubicBezTo>
                    <a:pt x="559902" y="78581"/>
                    <a:pt x="564664" y="80486"/>
                    <a:pt x="565617" y="84296"/>
                  </a:cubicBezTo>
                  <a:cubicBezTo>
                    <a:pt x="576094" y="117634"/>
                    <a:pt x="578952" y="142399"/>
                    <a:pt x="573237" y="161449"/>
                  </a:cubicBezTo>
                  <a:cubicBezTo>
                    <a:pt x="568474" y="181451"/>
                    <a:pt x="554187" y="194786"/>
                    <a:pt x="535137" y="204311"/>
                  </a:cubicBezTo>
                  <a:cubicBezTo>
                    <a:pt x="483702" y="229076"/>
                    <a:pt x="416074" y="230029"/>
                    <a:pt x="357019" y="249079"/>
                  </a:cubicBezTo>
                  <a:cubicBezTo>
                    <a:pt x="317967" y="260509"/>
                    <a:pt x="280819" y="282416"/>
                    <a:pt x="246529" y="302419"/>
                  </a:cubicBezTo>
                  <a:cubicBezTo>
                    <a:pt x="212239" y="321469"/>
                    <a:pt x="181759" y="338614"/>
                    <a:pt x="154137" y="338614"/>
                  </a:cubicBezTo>
                  <a:cubicBezTo>
                    <a:pt x="112227" y="338614"/>
                    <a:pt x="77937" y="325279"/>
                    <a:pt x="51267" y="300514"/>
                  </a:cubicBezTo>
                  <a:cubicBezTo>
                    <a:pt x="32217" y="282416"/>
                    <a:pt x="18882" y="257651"/>
                    <a:pt x="7452" y="229076"/>
                  </a:cubicBezTo>
                  <a:cubicBezTo>
                    <a:pt x="5547" y="282416"/>
                    <a:pt x="12214" y="322421"/>
                    <a:pt x="35074" y="352901"/>
                  </a:cubicBezTo>
                  <a:cubicBezTo>
                    <a:pt x="62697" y="390049"/>
                    <a:pt x="113179" y="415766"/>
                    <a:pt x="196047" y="435769"/>
                  </a:cubicBezTo>
                  <a:cubicBezTo>
                    <a:pt x="198904" y="436721"/>
                    <a:pt x="200809" y="438626"/>
                    <a:pt x="201762" y="441484"/>
                  </a:cubicBezTo>
                  <a:cubicBezTo>
                    <a:pt x="209382" y="470059"/>
                    <a:pt x="209382" y="493871"/>
                    <a:pt x="203667" y="516731"/>
                  </a:cubicBezTo>
                  <a:lnTo>
                    <a:pt x="280819" y="516731"/>
                  </a:lnTo>
                  <a:cubicBezTo>
                    <a:pt x="276057" y="495776"/>
                    <a:pt x="277962" y="476726"/>
                    <a:pt x="292249" y="448151"/>
                  </a:cubicBezTo>
                  <a:cubicBezTo>
                    <a:pt x="293202" y="445294"/>
                    <a:pt x="296059" y="443389"/>
                    <a:pt x="299869" y="443389"/>
                  </a:cubicBezTo>
                  <a:cubicBezTo>
                    <a:pt x="355114" y="443389"/>
                    <a:pt x="398929" y="437674"/>
                    <a:pt x="448459" y="411956"/>
                  </a:cubicBezTo>
                  <a:cubicBezTo>
                    <a:pt x="453222" y="409099"/>
                    <a:pt x="459889" y="413861"/>
                    <a:pt x="459889" y="418624"/>
                  </a:cubicBezTo>
                  <a:cubicBezTo>
                    <a:pt x="459889" y="439579"/>
                    <a:pt x="458937" y="463391"/>
                    <a:pt x="447507" y="491966"/>
                  </a:cubicBezTo>
                  <a:lnTo>
                    <a:pt x="522754" y="491966"/>
                  </a:lnTo>
                  <a:cubicBezTo>
                    <a:pt x="521802" y="476726"/>
                    <a:pt x="517992" y="455771"/>
                    <a:pt x="516087" y="435769"/>
                  </a:cubicBezTo>
                  <a:cubicBezTo>
                    <a:pt x="516087" y="433864"/>
                    <a:pt x="516087" y="432911"/>
                    <a:pt x="517039" y="431006"/>
                  </a:cubicBezTo>
                  <a:cubicBezTo>
                    <a:pt x="533232" y="398621"/>
                    <a:pt x="539899" y="385286"/>
                    <a:pt x="539899" y="337661"/>
                  </a:cubicBezTo>
                  <a:cubicBezTo>
                    <a:pt x="539899" y="334804"/>
                    <a:pt x="540852" y="332899"/>
                    <a:pt x="543709" y="330994"/>
                  </a:cubicBezTo>
                  <a:cubicBezTo>
                    <a:pt x="592287" y="296704"/>
                    <a:pt x="626577" y="215741"/>
                    <a:pt x="629434" y="142399"/>
                  </a:cubicBezTo>
                  <a:cubicBezTo>
                    <a:pt x="631339" y="108109"/>
                    <a:pt x="624672" y="74771"/>
                    <a:pt x="610384" y="50006"/>
                  </a:cubicBezTo>
                  <a:close/>
                  <a:moveTo>
                    <a:pt x="517039" y="55721"/>
                  </a:moveTo>
                  <a:cubicBezTo>
                    <a:pt x="512277" y="55721"/>
                    <a:pt x="509419" y="51911"/>
                    <a:pt x="509419" y="48101"/>
                  </a:cubicBezTo>
                  <a:cubicBezTo>
                    <a:pt x="509419" y="44291"/>
                    <a:pt x="513229" y="40481"/>
                    <a:pt x="517039" y="40481"/>
                  </a:cubicBezTo>
                  <a:cubicBezTo>
                    <a:pt x="521802" y="40481"/>
                    <a:pt x="524659" y="44291"/>
                    <a:pt x="524659" y="48101"/>
                  </a:cubicBezTo>
                  <a:cubicBezTo>
                    <a:pt x="524659" y="51911"/>
                    <a:pt x="521802" y="55721"/>
                    <a:pt x="517039" y="5572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 txBox="1">
            <a:spLocks/>
          </p:cNvSpPr>
          <p:nvPr/>
        </p:nvSpPr>
        <p:spPr>
          <a:xfrm>
            <a:off x="6442071" y="2475458"/>
            <a:ext cx="5148000" cy="6268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dirty="0" smtClean="0"/>
              <a:t>Измери колку е долга твојата рака користејќи нестандардна мерка гума.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1" name="Content Placeholder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 txBox="1">
            <a:spLocks/>
          </p:cNvSpPr>
          <p:nvPr/>
        </p:nvSpPr>
        <p:spPr>
          <a:xfrm>
            <a:off x="6442071" y="3330916"/>
            <a:ext cx="5148000" cy="6268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3525" indent="-2635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k-MK" dirty="0" smtClean="0"/>
              <a:t>Измери колку е долго твоето стапало користејќи нестандардна мерка молив.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2296" y="5849410"/>
            <a:ext cx="1698927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9821088"/>
              </a:avLst>
            </a:prstTxWarp>
            <a:spAutoFit/>
          </a:bodyPr>
          <a:lstStyle/>
          <a:p>
            <a:pPr algn="ctr"/>
            <a:r>
              <a:rPr lang="mk-MK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Подготвени</a:t>
            </a:r>
            <a:r>
              <a:rPr lang="mk-MK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50" grpId="0"/>
      <p:bldP spid="50" grpId="1"/>
      <p:bldP spid="51" grpId="0"/>
      <p:bldP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/>
          <a:lstStyle/>
          <a:p>
            <a:r>
              <a:rPr lang="mk-MK" dirty="0" smtClean="0"/>
              <a:t>Проценување и мерење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mk-MK" dirty="0" smtClean="0"/>
              <a:t>Процени, а потоа измери во сантиметри со помош на линијар.</a:t>
            </a:r>
            <a:endParaRPr lang="en-US" noProof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7F035-A127-4A31-A6C5-5F7E15A25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9025" y="2242300"/>
            <a:ext cx="4254545" cy="360000"/>
          </a:xfrm>
        </p:spPr>
        <p:txBody>
          <a:bodyPr/>
          <a:lstStyle/>
          <a:p>
            <a:r>
              <a:rPr lang="mk-MK" dirty="0" smtClean="0"/>
              <a:t>ПРОЦЕНА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5286486"/>
              </p:ext>
            </p:extLst>
          </p:nvPr>
        </p:nvGraphicFramePr>
        <p:xfrm>
          <a:off x="658813" y="2601913"/>
          <a:ext cx="3915412" cy="2009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0696">
                  <a:extLst>
                    <a:ext uri="{9D8B030D-6E8A-4147-A177-3AD203B41FA5}">
                      <a16:colId xmlns:a16="http://schemas.microsoft.com/office/drawing/2014/main" val="2677932919"/>
                    </a:ext>
                  </a:extLst>
                </a:gridCol>
                <a:gridCol w="1974716">
                  <a:extLst>
                    <a:ext uri="{9D8B030D-6E8A-4147-A177-3AD203B41FA5}">
                      <a16:colId xmlns:a16="http://schemas.microsoft.com/office/drawing/2014/main" val="3214409491"/>
                    </a:ext>
                  </a:extLst>
                </a:gridCol>
              </a:tblGrid>
              <a:tr h="669759">
                <a:tc>
                  <a:txBody>
                    <a:bodyPr/>
                    <a:lstStyle/>
                    <a:p>
                      <a:r>
                        <a:rPr lang="mk-MK" dirty="0" smtClean="0"/>
                        <a:t>должина на стапало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630915"/>
                  </a:ext>
                </a:extLst>
              </a:tr>
              <a:tr h="669759">
                <a:tc>
                  <a:txBody>
                    <a:bodyPr/>
                    <a:lstStyle/>
                    <a:p>
                      <a:r>
                        <a:rPr lang="mk-MK" dirty="0" smtClean="0"/>
                        <a:t>должина на рака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671116"/>
                  </a:ext>
                </a:extLst>
              </a:tr>
              <a:tr h="669759">
                <a:tc>
                  <a:txBody>
                    <a:bodyPr/>
                    <a:lstStyle/>
                    <a:p>
                      <a:r>
                        <a:rPr lang="mk-MK" dirty="0" smtClean="0"/>
                        <a:t>должина на палец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423022"/>
                  </a:ext>
                </a:extLst>
              </a:tr>
            </a:tbl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980000" y="2422300"/>
            <a:ext cx="1723828" cy="1328195"/>
            <a:chOff x="5234086" y="2487044"/>
            <a:chExt cx="1723828" cy="132819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Title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352914" y="2753915"/>
              <a:ext cx="1469742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5000"/>
                </a:lnSpc>
              </a:pPr>
              <a:r>
                <a:rPr lang="mk-MK" sz="2000" dirty="0" smtClean="0">
                  <a:solidFill>
                    <a:schemeClr val="bg1"/>
                  </a:solidFill>
                </a:rPr>
                <a:t>НАСПРОТИ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B8B96D-B444-41DE-B8C1-07A2D0855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8281" y="2242300"/>
            <a:ext cx="4254545" cy="360000"/>
          </a:xfrm>
        </p:spPr>
        <p:txBody>
          <a:bodyPr/>
          <a:lstStyle/>
          <a:p>
            <a:r>
              <a:rPr lang="mk-MK" dirty="0" smtClean="0"/>
              <a:t>МЕРЕЊЕ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639180"/>
              </p:ext>
            </p:extLst>
          </p:nvPr>
        </p:nvGraphicFramePr>
        <p:xfrm>
          <a:off x="7227888" y="2601913"/>
          <a:ext cx="4071482" cy="1915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66">
                  <a:extLst>
                    <a:ext uri="{9D8B030D-6E8A-4147-A177-3AD203B41FA5}">
                      <a16:colId xmlns:a16="http://schemas.microsoft.com/office/drawing/2014/main" val="3078759810"/>
                    </a:ext>
                  </a:extLst>
                </a:gridCol>
                <a:gridCol w="1998616">
                  <a:extLst>
                    <a:ext uri="{9D8B030D-6E8A-4147-A177-3AD203B41FA5}">
                      <a16:colId xmlns:a16="http://schemas.microsoft.com/office/drawing/2014/main" val="1964046924"/>
                    </a:ext>
                  </a:extLst>
                </a:gridCol>
              </a:tblGrid>
              <a:tr h="634924">
                <a:tc>
                  <a:txBody>
                    <a:bodyPr/>
                    <a:lstStyle/>
                    <a:p>
                      <a:r>
                        <a:rPr lang="mk-MK" dirty="0" smtClean="0"/>
                        <a:t>должина на стапало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218577"/>
                  </a:ext>
                </a:extLst>
              </a:tr>
              <a:tr h="634924">
                <a:tc>
                  <a:txBody>
                    <a:bodyPr/>
                    <a:lstStyle/>
                    <a:p>
                      <a:r>
                        <a:rPr lang="mk-MK" dirty="0" smtClean="0"/>
                        <a:t>должина на рака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932431"/>
                  </a:ext>
                </a:extLst>
              </a:tr>
              <a:tr h="634924">
                <a:tc>
                  <a:txBody>
                    <a:bodyPr/>
                    <a:lstStyle/>
                    <a:p>
                      <a:r>
                        <a:rPr lang="mk-MK" dirty="0" smtClean="0"/>
                        <a:t>должина на палец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294604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Проблемски задачи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problemski-zadachi-so-dolzini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t="38756" r="23071" b="33779"/>
          <a:stretch/>
        </p:blipFill>
        <p:spPr>
          <a:xfrm>
            <a:off x="482093" y="1005958"/>
            <a:ext cx="10686649" cy="29913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9175" y="3997352"/>
            <a:ext cx="38605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Колку чекори треба да направи глувчето за да помине должина на еден чекор на мачката?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9175" y="5071008"/>
            <a:ext cx="40565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Колку чекори треба да направи глувчето за да помине должина на еден чекор на </a:t>
            </a:r>
            <a:r>
              <a:rPr lang="mk-MK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слонот?</a:t>
            </a:r>
            <a:endParaRPr lang="en-US" dirty="0"/>
          </a:p>
        </p:txBody>
      </p:sp>
      <p:pic>
        <p:nvPicPr>
          <p:cNvPr id="10" name="Picture 9" descr="problemski-zadachi-so-dolzini [Compatibility Mode] -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1" t="64031" r="59393" b="10494"/>
          <a:stretch/>
        </p:blipFill>
        <p:spPr>
          <a:xfrm>
            <a:off x="4853174" y="3908531"/>
            <a:ext cx="2474678" cy="21845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80041" y="4274351"/>
            <a:ext cx="360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20 + 50 = 70</a:t>
            </a:r>
            <a:r>
              <a:rPr lang="en-US" dirty="0" smtClean="0"/>
              <a:t> cm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80041" y="5467358"/>
            <a:ext cx="3605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/>
              <a:t>3</a:t>
            </a:r>
            <a:r>
              <a:rPr lang="mk-MK" dirty="0" smtClean="0"/>
              <a:t>0 + 200 = 230 </a:t>
            </a:r>
            <a:r>
              <a:rPr lang="en-US" dirty="0" smtClean="0"/>
              <a:t>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Состави задача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28" y="2113572"/>
            <a:ext cx="4932822" cy="360362"/>
          </a:xfrm>
        </p:spPr>
        <p:txBody>
          <a:bodyPr/>
          <a:lstStyle/>
          <a:p>
            <a:r>
              <a:rPr lang="mk-MK" dirty="0" smtClean="0"/>
              <a:t>Според дадената слика состави текстуална задача и реши ја.</a:t>
            </a:r>
            <a:endParaRPr lang="en-US" noProof="1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15493" r="32139" b="214"/>
          <a:stretch/>
        </p:blipFill>
        <p:spPr>
          <a:xfrm rot="225446">
            <a:off x="7517154" y="1689532"/>
            <a:ext cx="3040858" cy="3490547"/>
          </a:xfr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081414" y="2034439"/>
            <a:ext cx="1012825" cy="1012825"/>
            <a:chOff x="7950627" y="2930800"/>
            <a:chExt cx="1012825" cy="101282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5901550" y="4602097"/>
            <a:ext cx="1422447" cy="962244"/>
            <a:chOff x="228294" y="3266533"/>
            <a:chExt cx="971550" cy="657225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E497ACBB-DC34-4A9A-B4A1-37623C0E28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436436" y="1071801"/>
            <a:ext cx="1386076" cy="1386076"/>
            <a:chOff x="8928483" y="3214646"/>
            <a:chExt cx="1386076" cy="1386076"/>
          </a:xfrm>
        </p:grpSpPr>
        <p:grpSp>
          <p:nvGrpSpPr>
            <p:cNvPr id="93" name="Group 92" descr="High School Sticker Be Awesome" title="High School Sticker Be Awesome">
              <a:extLst>
                <a:ext uri="{FF2B5EF4-FFF2-40B4-BE49-F238E27FC236}">
                  <a16:creationId xmlns:a16="http://schemas.microsoft.com/office/drawing/2014/main" id="{A0DF2072-328D-4C0B-B8D4-49EC3D94D603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7D5C273-54EE-40C3-8E70-0214B59C0187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3148CAD-B908-4E23-9634-7A0BC7325BA6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68BA696-FF70-42AD-A3D6-81BFF98442E5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5B6672CB-8C78-4885-B6E3-F1B24BD37643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594AE925-49A8-4B00-9A34-7D29179EAD05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DF15C9A-E5E2-4B54-A1A9-BC4E49A46E4D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6BD8EA25-4F1B-4E84-826C-476909C434BC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5188C707-34DB-435D-9A23-259FF0BC32D4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60DA8968-5BE9-4322-BDE0-7192459CE5F8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280C9AD-5016-4891-B980-70AEA1ACA15B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8BDD2685-F531-4079-A3FA-240178F4F5FB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7CDDBDC6-E009-4457-807F-CF5A66EB6200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AD91838-92CD-4477-BA0A-4B768A14488B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C4721872-67AC-4AAD-88A0-1ED6F2F9769C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2D99C7EB-1CDE-4752-A417-E534A2D0A44D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24623178-3397-46A1-BEE5-0A243E2ECD32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BE88F7D2-52C3-4BE6-BDF5-FAB5F79AD65F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CCC86438-AFCB-4AEF-82F8-19B9F0530632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78034CC4-28B2-4C34-8472-905BD9CFDC28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98B39B7-784A-47FB-B486-43C39C5B45DF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8987FDD-5E15-48BC-85AE-DF43B165CC61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9D8B1D3-183A-4CDD-9FA8-CEA89C5C6D6F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EE3E5D81-FEA3-4E36-ABF0-EB16C1A2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 slide</a:t>
            </a:r>
          </a:p>
        </p:txBody>
      </p:sp>
      <p:pic>
        <p:nvPicPr>
          <p:cNvPr id="11" name="Picture Placeholder 10" descr="stack of books" title="stack of books">
            <a:hlinkClick r:id="rId2" tooltip="Игра 1"/>
            <a:extLst>
              <a:ext uri="{FF2B5EF4-FFF2-40B4-BE49-F238E27FC236}">
                <a16:creationId xmlns:a16="http://schemas.microsoft.com/office/drawing/2014/main" id="{B9070B9B-C81D-4B09-8D71-2F13478DF6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7DEB1A-7A51-45FA-B723-4858C8ED8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1398385">
            <a:off x="583571" y="623245"/>
            <a:ext cx="1162050" cy="1162050"/>
            <a:chOff x="1101743" y="2856619"/>
            <a:chExt cx="1162050" cy="116205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A146FC6-71D4-4E0E-9C75-BB0403D7CEBE}"/>
                </a:ext>
              </a:extLst>
            </p:cNvPr>
            <p:cNvSpPr/>
            <p:nvPr/>
          </p:nvSpPr>
          <p:spPr>
            <a:xfrm>
              <a:off x="1101743" y="2856619"/>
              <a:ext cx="1162050" cy="1162050"/>
            </a:xfrm>
            <a:custGeom>
              <a:avLst/>
              <a:gdLst>
                <a:gd name="connsiteX0" fmla="*/ 1145381 w 1162050"/>
                <a:gd name="connsiteY0" fmla="*/ 583406 h 1162050"/>
                <a:gd name="connsiteX1" fmla="*/ 583406 w 1162050"/>
                <a:gd name="connsiteY1" fmla="*/ 1145381 h 1162050"/>
                <a:gd name="connsiteX2" fmla="*/ 21431 w 1162050"/>
                <a:gd name="connsiteY2" fmla="*/ 583406 h 1162050"/>
                <a:gd name="connsiteX3" fmla="*/ 583406 w 1162050"/>
                <a:gd name="connsiteY3" fmla="*/ 21431 h 1162050"/>
                <a:gd name="connsiteX4" fmla="*/ 1145381 w 1162050"/>
                <a:gd name="connsiteY4" fmla="*/ 583406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050" h="1162050">
                  <a:moveTo>
                    <a:pt x="1145381" y="583406"/>
                  </a:moveTo>
                  <a:cubicBezTo>
                    <a:pt x="1145381" y="893777"/>
                    <a:pt x="893777" y="1145381"/>
                    <a:pt x="583406" y="1145381"/>
                  </a:cubicBezTo>
                  <a:cubicBezTo>
                    <a:pt x="273036" y="1145381"/>
                    <a:pt x="21431" y="893777"/>
                    <a:pt x="21431" y="583406"/>
                  </a:cubicBezTo>
                  <a:cubicBezTo>
                    <a:pt x="21431" y="273036"/>
                    <a:pt x="273036" y="21431"/>
                    <a:pt x="583406" y="21431"/>
                  </a:cubicBezTo>
                  <a:cubicBezTo>
                    <a:pt x="893777" y="21431"/>
                    <a:pt x="1145381" y="273036"/>
                    <a:pt x="1145381" y="583406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6DBBA2-67B3-49BB-941D-A69C1D3128DA}"/>
                </a:ext>
              </a:extLst>
            </p:cNvPr>
            <p:cNvSpPr/>
            <p:nvPr/>
          </p:nvSpPr>
          <p:spPr>
            <a:xfrm>
              <a:off x="1459883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07FD57E-69CA-45A0-897F-18FBFF8276CF}"/>
                </a:ext>
              </a:extLst>
            </p:cNvPr>
            <p:cNvSpPr/>
            <p:nvPr/>
          </p:nvSpPr>
          <p:spPr>
            <a:xfrm>
              <a:off x="1446548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0DF1FC9-79AF-4E12-9929-1ABDFA93150F}"/>
                </a:ext>
              </a:extLst>
            </p:cNvPr>
            <p:cNvSpPr/>
            <p:nvPr/>
          </p:nvSpPr>
          <p:spPr>
            <a:xfrm>
              <a:off x="1751348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07B7F6-1E81-493D-93C1-5FEDAB7BD01E}"/>
                </a:ext>
              </a:extLst>
            </p:cNvPr>
            <p:cNvSpPr/>
            <p:nvPr/>
          </p:nvSpPr>
          <p:spPr>
            <a:xfrm>
              <a:off x="1738013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924C3F0-A4A2-4A32-977F-2AAC337B7527}"/>
                </a:ext>
              </a:extLst>
            </p:cNvPr>
            <p:cNvSpPr/>
            <p:nvPr/>
          </p:nvSpPr>
          <p:spPr>
            <a:xfrm>
              <a:off x="1533226" y="3254764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8D24C3-607C-44F3-8DD6-FC6F6A4E88CC}"/>
                </a:ext>
              </a:extLst>
            </p:cNvPr>
            <p:cNvSpPr/>
            <p:nvPr/>
          </p:nvSpPr>
          <p:spPr>
            <a:xfrm>
              <a:off x="1518938" y="3240477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83BBCA-3A54-4AB7-87CE-E105A33EBB34}"/>
                </a:ext>
              </a:extLst>
            </p:cNvPr>
            <p:cNvSpPr/>
            <p:nvPr/>
          </p:nvSpPr>
          <p:spPr>
            <a:xfrm>
              <a:off x="1315103" y="3108079"/>
              <a:ext cx="733425" cy="447675"/>
            </a:xfrm>
            <a:custGeom>
              <a:avLst/>
              <a:gdLst>
                <a:gd name="connsiteX0" fmla="*/ 662464 w 733425"/>
                <a:gd name="connsiteY0" fmla="*/ 445294 h 447675"/>
                <a:gd name="connsiteX1" fmla="*/ 662464 w 733425"/>
                <a:gd name="connsiteY1" fmla="*/ 298609 h 447675"/>
                <a:gd name="connsiteX2" fmla="*/ 589121 w 733425"/>
                <a:gd name="connsiteY2" fmla="*/ 298609 h 447675"/>
                <a:gd name="connsiteX3" fmla="*/ 589121 w 733425"/>
                <a:gd name="connsiteY3" fmla="*/ 444341 h 447675"/>
                <a:gd name="connsiteX4" fmla="*/ 517684 w 733425"/>
                <a:gd name="connsiteY4" fmla="*/ 444341 h 447675"/>
                <a:gd name="connsiteX5" fmla="*/ 517684 w 733425"/>
                <a:gd name="connsiteY5" fmla="*/ 370999 h 447675"/>
                <a:gd name="connsiteX6" fmla="*/ 224314 w 733425"/>
                <a:gd name="connsiteY6" fmla="*/ 370999 h 447675"/>
                <a:gd name="connsiteX7" fmla="*/ 224314 w 733425"/>
                <a:gd name="connsiteY7" fmla="*/ 444341 h 447675"/>
                <a:gd name="connsiteX8" fmla="*/ 152876 w 733425"/>
                <a:gd name="connsiteY8" fmla="*/ 444341 h 447675"/>
                <a:gd name="connsiteX9" fmla="*/ 152876 w 733425"/>
                <a:gd name="connsiteY9" fmla="*/ 298609 h 447675"/>
                <a:gd name="connsiteX10" fmla="*/ 78581 w 733425"/>
                <a:gd name="connsiteY10" fmla="*/ 298609 h 447675"/>
                <a:gd name="connsiteX11" fmla="*/ 78581 w 733425"/>
                <a:gd name="connsiteY11" fmla="*/ 444341 h 447675"/>
                <a:gd name="connsiteX12" fmla="*/ 7144 w 733425"/>
                <a:gd name="connsiteY12" fmla="*/ 444341 h 447675"/>
                <a:gd name="connsiteX13" fmla="*/ 7144 w 733425"/>
                <a:gd name="connsiteY13" fmla="*/ 227171 h 447675"/>
                <a:gd name="connsiteX14" fmla="*/ 79534 w 733425"/>
                <a:gd name="connsiteY14" fmla="*/ 227171 h 447675"/>
                <a:gd name="connsiteX15" fmla="*/ 79534 w 733425"/>
                <a:gd name="connsiteY15" fmla="*/ 153829 h 447675"/>
                <a:gd name="connsiteX16" fmla="*/ 152876 w 733425"/>
                <a:gd name="connsiteY16" fmla="*/ 153829 h 447675"/>
                <a:gd name="connsiteX17" fmla="*/ 152876 w 733425"/>
                <a:gd name="connsiteY17" fmla="*/ 80486 h 447675"/>
                <a:gd name="connsiteX18" fmla="*/ 226219 w 733425"/>
                <a:gd name="connsiteY18" fmla="*/ 80486 h 447675"/>
                <a:gd name="connsiteX19" fmla="*/ 226219 w 733425"/>
                <a:gd name="connsiteY19" fmla="*/ 7144 h 447675"/>
                <a:gd name="connsiteX20" fmla="*/ 297656 w 733425"/>
                <a:gd name="connsiteY20" fmla="*/ 7144 h 447675"/>
                <a:gd name="connsiteX21" fmla="*/ 297656 w 733425"/>
                <a:gd name="connsiteY21" fmla="*/ 80486 h 447675"/>
                <a:gd name="connsiteX22" fmla="*/ 444341 w 733425"/>
                <a:gd name="connsiteY22" fmla="*/ 80486 h 447675"/>
                <a:gd name="connsiteX23" fmla="*/ 444341 w 733425"/>
                <a:gd name="connsiteY23" fmla="*/ 7144 h 447675"/>
                <a:gd name="connsiteX24" fmla="*/ 515779 w 733425"/>
                <a:gd name="connsiteY24" fmla="*/ 7144 h 447675"/>
                <a:gd name="connsiteX25" fmla="*/ 515779 w 733425"/>
                <a:gd name="connsiteY25" fmla="*/ 80486 h 447675"/>
                <a:gd name="connsiteX26" fmla="*/ 589121 w 733425"/>
                <a:gd name="connsiteY26" fmla="*/ 80486 h 447675"/>
                <a:gd name="connsiteX27" fmla="*/ 589121 w 733425"/>
                <a:gd name="connsiteY27" fmla="*/ 153829 h 447675"/>
                <a:gd name="connsiteX28" fmla="*/ 662464 w 733425"/>
                <a:gd name="connsiteY28" fmla="*/ 153829 h 447675"/>
                <a:gd name="connsiteX29" fmla="*/ 662464 w 733425"/>
                <a:gd name="connsiteY29" fmla="*/ 227171 h 447675"/>
                <a:gd name="connsiteX30" fmla="*/ 734854 w 733425"/>
                <a:gd name="connsiteY30" fmla="*/ 227171 h 447675"/>
                <a:gd name="connsiteX31" fmla="*/ 734854 w 733425"/>
                <a:gd name="connsiteY31" fmla="*/ 445294 h 447675"/>
                <a:gd name="connsiteX32" fmla="*/ 662464 w 733425"/>
                <a:gd name="connsiteY32" fmla="*/ 445294 h 447675"/>
                <a:gd name="connsiteX33" fmla="*/ 516731 w 733425"/>
                <a:gd name="connsiteY33" fmla="*/ 227171 h 447675"/>
                <a:gd name="connsiteX34" fmla="*/ 516731 w 733425"/>
                <a:gd name="connsiteY34" fmla="*/ 152876 h 447675"/>
                <a:gd name="connsiteX35" fmla="*/ 442436 w 733425"/>
                <a:gd name="connsiteY35" fmla="*/ 152876 h 447675"/>
                <a:gd name="connsiteX36" fmla="*/ 442436 w 733425"/>
                <a:gd name="connsiteY36" fmla="*/ 227171 h 447675"/>
                <a:gd name="connsiteX37" fmla="*/ 516731 w 733425"/>
                <a:gd name="connsiteY37" fmla="*/ 227171 h 447675"/>
                <a:gd name="connsiteX38" fmla="*/ 298609 w 733425"/>
                <a:gd name="connsiteY38" fmla="*/ 227171 h 447675"/>
                <a:gd name="connsiteX39" fmla="*/ 298609 w 733425"/>
                <a:gd name="connsiteY39" fmla="*/ 152876 h 447675"/>
                <a:gd name="connsiteX40" fmla="*/ 224314 w 733425"/>
                <a:gd name="connsiteY40" fmla="*/ 152876 h 447675"/>
                <a:gd name="connsiteX41" fmla="*/ 224314 w 733425"/>
                <a:gd name="connsiteY41" fmla="*/ 227171 h 447675"/>
                <a:gd name="connsiteX42" fmla="*/ 298609 w 733425"/>
                <a:gd name="connsiteY42" fmla="*/ 227171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33425" h="447675">
                  <a:moveTo>
                    <a:pt x="662464" y="445294"/>
                  </a:moveTo>
                  <a:lnTo>
                    <a:pt x="662464" y="298609"/>
                  </a:lnTo>
                  <a:lnTo>
                    <a:pt x="589121" y="298609"/>
                  </a:lnTo>
                  <a:lnTo>
                    <a:pt x="589121" y="444341"/>
                  </a:lnTo>
                  <a:lnTo>
                    <a:pt x="517684" y="444341"/>
                  </a:lnTo>
                  <a:lnTo>
                    <a:pt x="517684" y="370999"/>
                  </a:lnTo>
                  <a:lnTo>
                    <a:pt x="224314" y="370999"/>
                  </a:lnTo>
                  <a:lnTo>
                    <a:pt x="224314" y="444341"/>
                  </a:lnTo>
                  <a:lnTo>
                    <a:pt x="152876" y="444341"/>
                  </a:lnTo>
                  <a:lnTo>
                    <a:pt x="152876" y="298609"/>
                  </a:lnTo>
                  <a:lnTo>
                    <a:pt x="78581" y="298609"/>
                  </a:lnTo>
                  <a:lnTo>
                    <a:pt x="78581" y="444341"/>
                  </a:lnTo>
                  <a:lnTo>
                    <a:pt x="7144" y="444341"/>
                  </a:lnTo>
                  <a:lnTo>
                    <a:pt x="7144" y="227171"/>
                  </a:lnTo>
                  <a:lnTo>
                    <a:pt x="79534" y="227171"/>
                  </a:lnTo>
                  <a:lnTo>
                    <a:pt x="79534" y="153829"/>
                  </a:lnTo>
                  <a:lnTo>
                    <a:pt x="152876" y="153829"/>
                  </a:lnTo>
                  <a:lnTo>
                    <a:pt x="152876" y="80486"/>
                  </a:lnTo>
                  <a:lnTo>
                    <a:pt x="226219" y="80486"/>
                  </a:lnTo>
                  <a:lnTo>
                    <a:pt x="226219" y="7144"/>
                  </a:lnTo>
                  <a:lnTo>
                    <a:pt x="297656" y="7144"/>
                  </a:lnTo>
                  <a:lnTo>
                    <a:pt x="297656" y="80486"/>
                  </a:lnTo>
                  <a:lnTo>
                    <a:pt x="444341" y="80486"/>
                  </a:lnTo>
                  <a:lnTo>
                    <a:pt x="444341" y="7144"/>
                  </a:lnTo>
                  <a:lnTo>
                    <a:pt x="515779" y="7144"/>
                  </a:lnTo>
                  <a:lnTo>
                    <a:pt x="515779" y="80486"/>
                  </a:lnTo>
                  <a:lnTo>
                    <a:pt x="589121" y="80486"/>
                  </a:lnTo>
                  <a:lnTo>
                    <a:pt x="589121" y="153829"/>
                  </a:lnTo>
                  <a:lnTo>
                    <a:pt x="662464" y="153829"/>
                  </a:lnTo>
                  <a:lnTo>
                    <a:pt x="662464" y="227171"/>
                  </a:lnTo>
                  <a:lnTo>
                    <a:pt x="734854" y="227171"/>
                  </a:lnTo>
                  <a:lnTo>
                    <a:pt x="734854" y="445294"/>
                  </a:lnTo>
                  <a:lnTo>
                    <a:pt x="662464" y="445294"/>
                  </a:lnTo>
                  <a:close/>
                  <a:moveTo>
                    <a:pt x="516731" y="227171"/>
                  </a:moveTo>
                  <a:lnTo>
                    <a:pt x="516731" y="152876"/>
                  </a:lnTo>
                  <a:lnTo>
                    <a:pt x="442436" y="152876"/>
                  </a:lnTo>
                  <a:lnTo>
                    <a:pt x="442436" y="227171"/>
                  </a:lnTo>
                  <a:lnTo>
                    <a:pt x="516731" y="227171"/>
                  </a:lnTo>
                  <a:close/>
                  <a:moveTo>
                    <a:pt x="298609" y="227171"/>
                  </a:moveTo>
                  <a:lnTo>
                    <a:pt x="298609" y="152876"/>
                  </a:lnTo>
                  <a:lnTo>
                    <a:pt x="224314" y="152876"/>
                  </a:lnTo>
                  <a:lnTo>
                    <a:pt x="224314" y="227171"/>
                  </a:lnTo>
                  <a:lnTo>
                    <a:pt x="298609" y="22717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4190BBA-1504-4AD6-926A-E24CC49F3EA3}"/>
                </a:ext>
              </a:extLst>
            </p:cNvPr>
            <p:cNvSpPr/>
            <p:nvPr/>
          </p:nvSpPr>
          <p:spPr>
            <a:xfrm>
              <a:off x="1298911" y="3094744"/>
              <a:ext cx="762000" cy="476250"/>
            </a:xfrm>
            <a:custGeom>
              <a:avLst/>
              <a:gdLst>
                <a:gd name="connsiteX0" fmla="*/ 517684 w 762000"/>
                <a:gd name="connsiteY0" fmla="*/ 35719 h 476250"/>
                <a:gd name="connsiteX1" fmla="*/ 517684 w 762000"/>
                <a:gd name="connsiteY1" fmla="*/ 109061 h 476250"/>
                <a:gd name="connsiteX2" fmla="*/ 591026 w 762000"/>
                <a:gd name="connsiteY2" fmla="*/ 109061 h 476250"/>
                <a:gd name="connsiteX3" fmla="*/ 591026 w 762000"/>
                <a:gd name="connsiteY3" fmla="*/ 182404 h 476250"/>
                <a:gd name="connsiteX4" fmla="*/ 664369 w 762000"/>
                <a:gd name="connsiteY4" fmla="*/ 182404 h 476250"/>
                <a:gd name="connsiteX5" fmla="*/ 664369 w 762000"/>
                <a:gd name="connsiteY5" fmla="*/ 254794 h 476250"/>
                <a:gd name="connsiteX6" fmla="*/ 736759 w 762000"/>
                <a:gd name="connsiteY6" fmla="*/ 254794 h 476250"/>
                <a:gd name="connsiteX7" fmla="*/ 736759 w 762000"/>
                <a:gd name="connsiteY7" fmla="*/ 444341 h 476250"/>
                <a:gd name="connsiteX8" fmla="*/ 693896 w 762000"/>
                <a:gd name="connsiteY8" fmla="*/ 444341 h 476250"/>
                <a:gd name="connsiteX9" fmla="*/ 693896 w 762000"/>
                <a:gd name="connsiteY9" fmla="*/ 297656 h 476250"/>
                <a:gd name="connsiteX10" fmla="*/ 591026 w 762000"/>
                <a:gd name="connsiteY10" fmla="*/ 297656 h 476250"/>
                <a:gd name="connsiteX11" fmla="*/ 591026 w 762000"/>
                <a:gd name="connsiteY11" fmla="*/ 443389 h 476250"/>
                <a:gd name="connsiteX12" fmla="*/ 548164 w 762000"/>
                <a:gd name="connsiteY12" fmla="*/ 443389 h 476250"/>
                <a:gd name="connsiteX13" fmla="*/ 548164 w 762000"/>
                <a:gd name="connsiteY13" fmla="*/ 370046 h 476250"/>
                <a:gd name="connsiteX14" fmla="*/ 226219 w 762000"/>
                <a:gd name="connsiteY14" fmla="*/ 370046 h 476250"/>
                <a:gd name="connsiteX15" fmla="*/ 226219 w 762000"/>
                <a:gd name="connsiteY15" fmla="*/ 443389 h 476250"/>
                <a:gd name="connsiteX16" fmla="*/ 183356 w 762000"/>
                <a:gd name="connsiteY16" fmla="*/ 443389 h 476250"/>
                <a:gd name="connsiteX17" fmla="*/ 183356 w 762000"/>
                <a:gd name="connsiteY17" fmla="*/ 297656 h 476250"/>
                <a:gd name="connsiteX18" fmla="*/ 79534 w 762000"/>
                <a:gd name="connsiteY18" fmla="*/ 297656 h 476250"/>
                <a:gd name="connsiteX19" fmla="*/ 79534 w 762000"/>
                <a:gd name="connsiteY19" fmla="*/ 443389 h 476250"/>
                <a:gd name="connsiteX20" fmla="*/ 36671 w 762000"/>
                <a:gd name="connsiteY20" fmla="*/ 443389 h 476250"/>
                <a:gd name="connsiteX21" fmla="*/ 36671 w 762000"/>
                <a:gd name="connsiteY21" fmla="*/ 254794 h 476250"/>
                <a:gd name="connsiteX22" fmla="*/ 110014 w 762000"/>
                <a:gd name="connsiteY22" fmla="*/ 254794 h 476250"/>
                <a:gd name="connsiteX23" fmla="*/ 110014 w 762000"/>
                <a:gd name="connsiteY23" fmla="*/ 181451 h 476250"/>
                <a:gd name="connsiteX24" fmla="*/ 183356 w 762000"/>
                <a:gd name="connsiteY24" fmla="*/ 181451 h 476250"/>
                <a:gd name="connsiteX25" fmla="*/ 183356 w 762000"/>
                <a:gd name="connsiteY25" fmla="*/ 108109 h 476250"/>
                <a:gd name="connsiteX26" fmla="*/ 256699 w 762000"/>
                <a:gd name="connsiteY26" fmla="*/ 108109 h 476250"/>
                <a:gd name="connsiteX27" fmla="*/ 256699 w 762000"/>
                <a:gd name="connsiteY27" fmla="*/ 35719 h 476250"/>
                <a:gd name="connsiteX28" fmla="*/ 299561 w 762000"/>
                <a:gd name="connsiteY28" fmla="*/ 35719 h 476250"/>
                <a:gd name="connsiteX29" fmla="*/ 299561 w 762000"/>
                <a:gd name="connsiteY29" fmla="*/ 109061 h 476250"/>
                <a:gd name="connsiteX30" fmla="*/ 474821 w 762000"/>
                <a:gd name="connsiteY30" fmla="*/ 109061 h 476250"/>
                <a:gd name="connsiteX31" fmla="*/ 474821 w 762000"/>
                <a:gd name="connsiteY31" fmla="*/ 35719 h 476250"/>
                <a:gd name="connsiteX32" fmla="*/ 517684 w 762000"/>
                <a:gd name="connsiteY32" fmla="*/ 35719 h 476250"/>
                <a:gd name="connsiteX33" fmla="*/ 444341 w 762000"/>
                <a:gd name="connsiteY33" fmla="*/ 254794 h 476250"/>
                <a:gd name="connsiteX34" fmla="*/ 547211 w 762000"/>
                <a:gd name="connsiteY34" fmla="*/ 254794 h 476250"/>
                <a:gd name="connsiteX35" fmla="*/ 547211 w 762000"/>
                <a:gd name="connsiteY35" fmla="*/ 151924 h 476250"/>
                <a:gd name="connsiteX36" fmla="*/ 444341 w 762000"/>
                <a:gd name="connsiteY36" fmla="*/ 151924 h 476250"/>
                <a:gd name="connsiteX37" fmla="*/ 444341 w 762000"/>
                <a:gd name="connsiteY37" fmla="*/ 254794 h 476250"/>
                <a:gd name="connsiteX38" fmla="*/ 226219 w 762000"/>
                <a:gd name="connsiteY38" fmla="*/ 254794 h 476250"/>
                <a:gd name="connsiteX39" fmla="*/ 329089 w 762000"/>
                <a:gd name="connsiteY39" fmla="*/ 254794 h 476250"/>
                <a:gd name="connsiteX40" fmla="*/ 329089 w 762000"/>
                <a:gd name="connsiteY40" fmla="*/ 151924 h 476250"/>
                <a:gd name="connsiteX41" fmla="*/ 226219 w 762000"/>
                <a:gd name="connsiteY41" fmla="*/ 151924 h 476250"/>
                <a:gd name="connsiteX42" fmla="*/ 226219 w 762000"/>
                <a:gd name="connsiteY42" fmla="*/ 254794 h 476250"/>
                <a:gd name="connsiteX43" fmla="*/ 546259 w 762000"/>
                <a:gd name="connsiteY43" fmla="*/ 7144 h 476250"/>
                <a:gd name="connsiteX44" fmla="*/ 517684 w 762000"/>
                <a:gd name="connsiteY44" fmla="*/ 7144 h 476250"/>
                <a:gd name="connsiteX45" fmla="*/ 474821 w 762000"/>
                <a:gd name="connsiteY45" fmla="*/ 7144 h 476250"/>
                <a:gd name="connsiteX46" fmla="*/ 446246 w 762000"/>
                <a:gd name="connsiteY46" fmla="*/ 7144 h 476250"/>
                <a:gd name="connsiteX47" fmla="*/ 446246 w 762000"/>
                <a:gd name="connsiteY47" fmla="*/ 35719 h 476250"/>
                <a:gd name="connsiteX48" fmla="*/ 446246 w 762000"/>
                <a:gd name="connsiteY48" fmla="*/ 80486 h 476250"/>
                <a:gd name="connsiteX49" fmla="*/ 327184 w 762000"/>
                <a:gd name="connsiteY49" fmla="*/ 80486 h 476250"/>
                <a:gd name="connsiteX50" fmla="*/ 327184 w 762000"/>
                <a:gd name="connsiteY50" fmla="*/ 35719 h 476250"/>
                <a:gd name="connsiteX51" fmla="*/ 327184 w 762000"/>
                <a:gd name="connsiteY51" fmla="*/ 7144 h 476250"/>
                <a:gd name="connsiteX52" fmla="*/ 298609 w 762000"/>
                <a:gd name="connsiteY52" fmla="*/ 7144 h 476250"/>
                <a:gd name="connsiteX53" fmla="*/ 255746 w 762000"/>
                <a:gd name="connsiteY53" fmla="*/ 7144 h 476250"/>
                <a:gd name="connsiteX54" fmla="*/ 227171 w 762000"/>
                <a:gd name="connsiteY54" fmla="*/ 7144 h 476250"/>
                <a:gd name="connsiteX55" fmla="*/ 227171 w 762000"/>
                <a:gd name="connsiteY55" fmla="*/ 35719 h 476250"/>
                <a:gd name="connsiteX56" fmla="*/ 227171 w 762000"/>
                <a:gd name="connsiteY56" fmla="*/ 80486 h 476250"/>
                <a:gd name="connsiteX57" fmla="*/ 182404 w 762000"/>
                <a:gd name="connsiteY57" fmla="*/ 80486 h 476250"/>
                <a:gd name="connsiteX58" fmla="*/ 153829 w 762000"/>
                <a:gd name="connsiteY58" fmla="*/ 80486 h 476250"/>
                <a:gd name="connsiteX59" fmla="*/ 153829 w 762000"/>
                <a:gd name="connsiteY59" fmla="*/ 109061 h 476250"/>
                <a:gd name="connsiteX60" fmla="*/ 153829 w 762000"/>
                <a:gd name="connsiteY60" fmla="*/ 153829 h 476250"/>
                <a:gd name="connsiteX61" fmla="*/ 109061 w 762000"/>
                <a:gd name="connsiteY61" fmla="*/ 153829 h 476250"/>
                <a:gd name="connsiteX62" fmla="*/ 80486 w 762000"/>
                <a:gd name="connsiteY62" fmla="*/ 153829 h 476250"/>
                <a:gd name="connsiteX63" fmla="*/ 80486 w 762000"/>
                <a:gd name="connsiteY63" fmla="*/ 182404 h 476250"/>
                <a:gd name="connsiteX64" fmla="*/ 80486 w 762000"/>
                <a:gd name="connsiteY64" fmla="*/ 226219 h 476250"/>
                <a:gd name="connsiteX65" fmla="*/ 35719 w 762000"/>
                <a:gd name="connsiteY65" fmla="*/ 226219 h 476250"/>
                <a:gd name="connsiteX66" fmla="*/ 7144 w 762000"/>
                <a:gd name="connsiteY66" fmla="*/ 226219 h 476250"/>
                <a:gd name="connsiteX67" fmla="*/ 7144 w 762000"/>
                <a:gd name="connsiteY67" fmla="*/ 254794 h 476250"/>
                <a:gd name="connsiteX68" fmla="*/ 7144 w 762000"/>
                <a:gd name="connsiteY68" fmla="*/ 444341 h 476250"/>
                <a:gd name="connsiteX69" fmla="*/ 7144 w 762000"/>
                <a:gd name="connsiteY69" fmla="*/ 472916 h 476250"/>
                <a:gd name="connsiteX70" fmla="*/ 35719 w 762000"/>
                <a:gd name="connsiteY70" fmla="*/ 472916 h 476250"/>
                <a:gd name="connsiteX71" fmla="*/ 78581 w 762000"/>
                <a:gd name="connsiteY71" fmla="*/ 472916 h 476250"/>
                <a:gd name="connsiteX72" fmla="*/ 107156 w 762000"/>
                <a:gd name="connsiteY72" fmla="*/ 472916 h 476250"/>
                <a:gd name="connsiteX73" fmla="*/ 107156 w 762000"/>
                <a:gd name="connsiteY73" fmla="*/ 444341 h 476250"/>
                <a:gd name="connsiteX74" fmla="*/ 107156 w 762000"/>
                <a:gd name="connsiteY74" fmla="*/ 326231 h 476250"/>
                <a:gd name="connsiteX75" fmla="*/ 152876 w 762000"/>
                <a:gd name="connsiteY75" fmla="*/ 326231 h 476250"/>
                <a:gd name="connsiteX76" fmla="*/ 152876 w 762000"/>
                <a:gd name="connsiteY76" fmla="*/ 443389 h 476250"/>
                <a:gd name="connsiteX77" fmla="*/ 152876 w 762000"/>
                <a:gd name="connsiteY77" fmla="*/ 471964 h 476250"/>
                <a:gd name="connsiteX78" fmla="*/ 181451 w 762000"/>
                <a:gd name="connsiteY78" fmla="*/ 471964 h 476250"/>
                <a:gd name="connsiteX79" fmla="*/ 224314 w 762000"/>
                <a:gd name="connsiteY79" fmla="*/ 471964 h 476250"/>
                <a:gd name="connsiteX80" fmla="*/ 252889 w 762000"/>
                <a:gd name="connsiteY80" fmla="*/ 471964 h 476250"/>
                <a:gd name="connsiteX81" fmla="*/ 252889 w 762000"/>
                <a:gd name="connsiteY81" fmla="*/ 443389 h 476250"/>
                <a:gd name="connsiteX82" fmla="*/ 252889 w 762000"/>
                <a:gd name="connsiteY82" fmla="*/ 398621 h 476250"/>
                <a:gd name="connsiteX83" fmla="*/ 516731 w 762000"/>
                <a:gd name="connsiteY83" fmla="*/ 398621 h 476250"/>
                <a:gd name="connsiteX84" fmla="*/ 516731 w 762000"/>
                <a:gd name="connsiteY84" fmla="*/ 443389 h 476250"/>
                <a:gd name="connsiteX85" fmla="*/ 516731 w 762000"/>
                <a:gd name="connsiteY85" fmla="*/ 471964 h 476250"/>
                <a:gd name="connsiteX86" fmla="*/ 545306 w 762000"/>
                <a:gd name="connsiteY86" fmla="*/ 471964 h 476250"/>
                <a:gd name="connsiteX87" fmla="*/ 591026 w 762000"/>
                <a:gd name="connsiteY87" fmla="*/ 471964 h 476250"/>
                <a:gd name="connsiteX88" fmla="*/ 619601 w 762000"/>
                <a:gd name="connsiteY88" fmla="*/ 471964 h 476250"/>
                <a:gd name="connsiteX89" fmla="*/ 619601 w 762000"/>
                <a:gd name="connsiteY89" fmla="*/ 443389 h 476250"/>
                <a:gd name="connsiteX90" fmla="*/ 619601 w 762000"/>
                <a:gd name="connsiteY90" fmla="*/ 326231 h 476250"/>
                <a:gd name="connsiteX91" fmla="*/ 664369 w 762000"/>
                <a:gd name="connsiteY91" fmla="*/ 326231 h 476250"/>
                <a:gd name="connsiteX92" fmla="*/ 664369 w 762000"/>
                <a:gd name="connsiteY92" fmla="*/ 443389 h 476250"/>
                <a:gd name="connsiteX93" fmla="*/ 664369 w 762000"/>
                <a:gd name="connsiteY93" fmla="*/ 471964 h 476250"/>
                <a:gd name="connsiteX94" fmla="*/ 692944 w 762000"/>
                <a:gd name="connsiteY94" fmla="*/ 471964 h 476250"/>
                <a:gd name="connsiteX95" fmla="*/ 735806 w 762000"/>
                <a:gd name="connsiteY95" fmla="*/ 471964 h 476250"/>
                <a:gd name="connsiteX96" fmla="*/ 764381 w 762000"/>
                <a:gd name="connsiteY96" fmla="*/ 471964 h 476250"/>
                <a:gd name="connsiteX97" fmla="*/ 764381 w 762000"/>
                <a:gd name="connsiteY97" fmla="*/ 443389 h 476250"/>
                <a:gd name="connsiteX98" fmla="*/ 764381 w 762000"/>
                <a:gd name="connsiteY98" fmla="*/ 254794 h 476250"/>
                <a:gd name="connsiteX99" fmla="*/ 764381 w 762000"/>
                <a:gd name="connsiteY99" fmla="*/ 226219 h 476250"/>
                <a:gd name="connsiteX100" fmla="*/ 735806 w 762000"/>
                <a:gd name="connsiteY100" fmla="*/ 226219 h 476250"/>
                <a:gd name="connsiteX101" fmla="*/ 691991 w 762000"/>
                <a:gd name="connsiteY101" fmla="*/ 226219 h 476250"/>
                <a:gd name="connsiteX102" fmla="*/ 691991 w 762000"/>
                <a:gd name="connsiteY102" fmla="*/ 181451 h 476250"/>
                <a:gd name="connsiteX103" fmla="*/ 691991 w 762000"/>
                <a:gd name="connsiteY103" fmla="*/ 152876 h 476250"/>
                <a:gd name="connsiteX104" fmla="*/ 663416 w 762000"/>
                <a:gd name="connsiteY104" fmla="*/ 152876 h 476250"/>
                <a:gd name="connsiteX105" fmla="*/ 619601 w 762000"/>
                <a:gd name="connsiteY105" fmla="*/ 152876 h 476250"/>
                <a:gd name="connsiteX106" fmla="*/ 619601 w 762000"/>
                <a:gd name="connsiteY106" fmla="*/ 108109 h 476250"/>
                <a:gd name="connsiteX107" fmla="*/ 619601 w 762000"/>
                <a:gd name="connsiteY107" fmla="*/ 79534 h 476250"/>
                <a:gd name="connsiteX108" fmla="*/ 591026 w 762000"/>
                <a:gd name="connsiteY108" fmla="*/ 79534 h 476250"/>
                <a:gd name="connsiteX109" fmla="*/ 546259 w 762000"/>
                <a:gd name="connsiteY109" fmla="*/ 79534 h 476250"/>
                <a:gd name="connsiteX110" fmla="*/ 546259 w 762000"/>
                <a:gd name="connsiteY110" fmla="*/ 35719 h 476250"/>
                <a:gd name="connsiteX111" fmla="*/ 546259 w 762000"/>
                <a:gd name="connsiteY111" fmla="*/ 7144 h 476250"/>
                <a:gd name="connsiteX112" fmla="*/ 546259 w 762000"/>
                <a:gd name="connsiteY112" fmla="*/ 7144 h 476250"/>
                <a:gd name="connsiteX113" fmla="*/ 472916 w 762000"/>
                <a:gd name="connsiteY113" fmla="*/ 180499 h 476250"/>
                <a:gd name="connsiteX114" fmla="*/ 518636 w 762000"/>
                <a:gd name="connsiteY114" fmla="*/ 180499 h 476250"/>
                <a:gd name="connsiteX115" fmla="*/ 518636 w 762000"/>
                <a:gd name="connsiteY115" fmla="*/ 226219 h 476250"/>
                <a:gd name="connsiteX116" fmla="*/ 472916 w 762000"/>
                <a:gd name="connsiteY116" fmla="*/ 226219 h 476250"/>
                <a:gd name="connsiteX117" fmla="*/ 472916 w 762000"/>
                <a:gd name="connsiteY117" fmla="*/ 180499 h 476250"/>
                <a:gd name="connsiteX118" fmla="*/ 472916 w 762000"/>
                <a:gd name="connsiteY118" fmla="*/ 180499 h 476250"/>
                <a:gd name="connsiteX119" fmla="*/ 254794 w 762000"/>
                <a:gd name="connsiteY119" fmla="*/ 180499 h 476250"/>
                <a:gd name="connsiteX120" fmla="*/ 300514 w 762000"/>
                <a:gd name="connsiteY120" fmla="*/ 180499 h 476250"/>
                <a:gd name="connsiteX121" fmla="*/ 300514 w 762000"/>
                <a:gd name="connsiteY121" fmla="*/ 226219 h 476250"/>
                <a:gd name="connsiteX122" fmla="*/ 254794 w 762000"/>
                <a:gd name="connsiteY122" fmla="*/ 226219 h 476250"/>
                <a:gd name="connsiteX123" fmla="*/ 254794 w 762000"/>
                <a:gd name="connsiteY123" fmla="*/ 180499 h 476250"/>
                <a:gd name="connsiteX124" fmla="*/ 254794 w 762000"/>
                <a:gd name="connsiteY124" fmla="*/ 18049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762000" h="476250">
                  <a:moveTo>
                    <a:pt x="517684" y="35719"/>
                  </a:moveTo>
                  <a:lnTo>
                    <a:pt x="517684" y="109061"/>
                  </a:lnTo>
                  <a:lnTo>
                    <a:pt x="591026" y="109061"/>
                  </a:lnTo>
                  <a:lnTo>
                    <a:pt x="591026" y="182404"/>
                  </a:lnTo>
                  <a:lnTo>
                    <a:pt x="664369" y="182404"/>
                  </a:lnTo>
                  <a:lnTo>
                    <a:pt x="664369" y="254794"/>
                  </a:lnTo>
                  <a:lnTo>
                    <a:pt x="736759" y="254794"/>
                  </a:lnTo>
                  <a:lnTo>
                    <a:pt x="736759" y="444341"/>
                  </a:lnTo>
                  <a:lnTo>
                    <a:pt x="693896" y="444341"/>
                  </a:lnTo>
                  <a:lnTo>
                    <a:pt x="693896" y="297656"/>
                  </a:lnTo>
                  <a:lnTo>
                    <a:pt x="591026" y="297656"/>
                  </a:lnTo>
                  <a:lnTo>
                    <a:pt x="591026" y="443389"/>
                  </a:lnTo>
                  <a:lnTo>
                    <a:pt x="548164" y="443389"/>
                  </a:lnTo>
                  <a:lnTo>
                    <a:pt x="548164" y="370046"/>
                  </a:lnTo>
                  <a:lnTo>
                    <a:pt x="226219" y="370046"/>
                  </a:lnTo>
                  <a:lnTo>
                    <a:pt x="226219" y="443389"/>
                  </a:lnTo>
                  <a:lnTo>
                    <a:pt x="183356" y="443389"/>
                  </a:lnTo>
                  <a:lnTo>
                    <a:pt x="183356" y="297656"/>
                  </a:lnTo>
                  <a:lnTo>
                    <a:pt x="79534" y="297656"/>
                  </a:lnTo>
                  <a:lnTo>
                    <a:pt x="79534" y="443389"/>
                  </a:lnTo>
                  <a:lnTo>
                    <a:pt x="36671" y="443389"/>
                  </a:lnTo>
                  <a:lnTo>
                    <a:pt x="36671" y="254794"/>
                  </a:lnTo>
                  <a:lnTo>
                    <a:pt x="110014" y="254794"/>
                  </a:lnTo>
                  <a:lnTo>
                    <a:pt x="110014" y="181451"/>
                  </a:lnTo>
                  <a:lnTo>
                    <a:pt x="183356" y="181451"/>
                  </a:lnTo>
                  <a:lnTo>
                    <a:pt x="183356" y="108109"/>
                  </a:lnTo>
                  <a:lnTo>
                    <a:pt x="256699" y="108109"/>
                  </a:lnTo>
                  <a:lnTo>
                    <a:pt x="256699" y="35719"/>
                  </a:lnTo>
                  <a:lnTo>
                    <a:pt x="299561" y="35719"/>
                  </a:lnTo>
                  <a:lnTo>
                    <a:pt x="299561" y="109061"/>
                  </a:lnTo>
                  <a:lnTo>
                    <a:pt x="474821" y="109061"/>
                  </a:lnTo>
                  <a:lnTo>
                    <a:pt x="474821" y="35719"/>
                  </a:lnTo>
                  <a:lnTo>
                    <a:pt x="517684" y="35719"/>
                  </a:lnTo>
                  <a:moveTo>
                    <a:pt x="444341" y="254794"/>
                  </a:moveTo>
                  <a:lnTo>
                    <a:pt x="547211" y="254794"/>
                  </a:lnTo>
                  <a:lnTo>
                    <a:pt x="547211" y="151924"/>
                  </a:lnTo>
                  <a:lnTo>
                    <a:pt x="444341" y="151924"/>
                  </a:lnTo>
                  <a:lnTo>
                    <a:pt x="444341" y="254794"/>
                  </a:lnTo>
                  <a:moveTo>
                    <a:pt x="226219" y="254794"/>
                  </a:moveTo>
                  <a:lnTo>
                    <a:pt x="329089" y="254794"/>
                  </a:lnTo>
                  <a:lnTo>
                    <a:pt x="329089" y="151924"/>
                  </a:lnTo>
                  <a:lnTo>
                    <a:pt x="226219" y="151924"/>
                  </a:lnTo>
                  <a:lnTo>
                    <a:pt x="226219" y="254794"/>
                  </a:lnTo>
                  <a:moveTo>
                    <a:pt x="546259" y="7144"/>
                  </a:moveTo>
                  <a:lnTo>
                    <a:pt x="517684" y="7144"/>
                  </a:lnTo>
                  <a:lnTo>
                    <a:pt x="474821" y="7144"/>
                  </a:lnTo>
                  <a:lnTo>
                    <a:pt x="446246" y="7144"/>
                  </a:lnTo>
                  <a:lnTo>
                    <a:pt x="446246" y="35719"/>
                  </a:lnTo>
                  <a:lnTo>
                    <a:pt x="446246" y="80486"/>
                  </a:lnTo>
                  <a:lnTo>
                    <a:pt x="327184" y="80486"/>
                  </a:lnTo>
                  <a:lnTo>
                    <a:pt x="327184" y="35719"/>
                  </a:lnTo>
                  <a:lnTo>
                    <a:pt x="327184" y="7144"/>
                  </a:lnTo>
                  <a:lnTo>
                    <a:pt x="298609" y="7144"/>
                  </a:lnTo>
                  <a:lnTo>
                    <a:pt x="255746" y="7144"/>
                  </a:lnTo>
                  <a:lnTo>
                    <a:pt x="227171" y="7144"/>
                  </a:lnTo>
                  <a:lnTo>
                    <a:pt x="227171" y="35719"/>
                  </a:lnTo>
                  <a:lnTo>
                    <a:pt x="227171" y="80486"/>
                  </a:lnTo>
                  <a:lnTo>
                    <a:pt x="182404" y="80486"/>
                  </a:lnTo>
                  <a:lnTo>
                    <a:pt x="153829" y="80486"/>
                  </a:lnTo>
                  <a:lnTo>
                    <a:pt x="153829" y="109061"/>
                  </a:lnTo>
                  <a:lnTo>
                    <a:pt x="153829" y="153829"/>
                  </a:lnTo>
                  <a:lnTo>
                    <a:pt x="109061" y="153829"/>
                  </a:lnTo>
                  <a:lnTo>
                    <a:pt x="80486" y="153829"/>
                  </a:lnTo>
                  <a:lnTo>
                    <a:pt x="80486" y="182404"/>
                  </a:lnTo>
                  <a:lnTo>
                    <a:pt x="80486" y="226219"/>
                  </a:lnTo>
                  <a:lnTo>
                    <a:pt x="35719" y="226219"/>
                  </a:lnTo>
                  <a:lnTo>
                    <a:pt x="7144" y="226219"/>
                  </a:lnTo>
                  <a:lnTo>
                    <a:pt x="7144" y="254794"/>
                  </a:lnTo>
                  <a:lnTo>
                    <a:pt x="7144" y="444341"/>
                  </a:lnTo>
                  <a:lnTo>
                    <a:pt x="7144" y="472916"/>
                  </a:lnTo>
                  <a:lnTo>
                    <a:pt x="35719" y="472916"/>
                  </a:lnTo>
                  <a:lnTo>
                    <a:pt x="78581" y="472916"/>
                  </a:lnTo>
                  <a:lnTo>
                    <a:pt x="107156" y="472916"/>
                  </a:lnTo>
                  <a:lnTo>
                    <a:pt x="107156" y="444341"/>
                  </a:lnTo>
                  <a:lnTo>
                    <a:pt x="107156" y="326231"/>
                  </a:lnTo>
                  <a:lnTo>
                    <a:pt x="152876" y="326231"/>
                  </a:lnTo>
                  <a:lnTo>
                    <a:pt x="152876" y="443389"/>
                  </a:lnTo>
                  <a:lnTo>
                    <a:pt x="152876" y="471964"/>
                  </a:lnTo>
                  <a:lnTo>
                    <a:pt x="181451" y="471964"/>
                  </a:lnTo>
                  <a:lnTo>
                    <a:pt x="224314" y="471964"/>
                  </a:lnTo>
                  <a:lnTo>
                    <a:pt x="252889" y="471964"/>
                  </a:lnTo>
                  <a:lnTo>
                    <a:pt x="252889" y="443389"/>
                  </a:lnTo>
                  <a:lnTo>
                    <a:pt x="252889" y="398621"/>
                  </a:lnTo>
                  <a:lnTo>
                    <a:pt x="516731" y="398621"/>
                  </a:lnTo>
                  <a:lnTo>
                    <a:pt x="516731" y="443389"/>
                  </a:lnTo>
                  <a:lnTo>
                    <a:pt x="516731" y="471964"/>
                  </a:lnTo>
                  <a:lnTo>
                    <a:pt x="545306" y="471964"/>
                  </a:lnTo>
                  <a:lnTo>
                    <a:pt x="591026" y="471964"/>
                  </a:lnTo>
                  <a:lnTo>
                    <a:pt x="619601" y="471964"/>
                  </a:lnTo>
                  <a:lnTo>
                    <a:pt x="619601" y="443389"/>
                  </a:lnTo>
                  <a:lnTo>
                    <a:pt x="619601" y="326231"/>
                  </a:lnTo>
                  <a:lnTo>
                    <a:pt x="664369" y="326231"/>
                  </a:lnTo>
                  <a:lnTo>
                    <a:pt x="664369" y="443389"/>
                  </a:lnTo>
                  <a:lnTo>
                    <a:pt x="664369" y="471964"/>
                  </a:lnTo>
                  <a:lnTo>
                    <a:pt x="692944" y="471964"/>
                  </a:lnTo>
                  <a:lnTo>
                    <a:pt x="735806" y="471964"/>
                  </a:lnTo>
                  <a:lnTo>
                    <a:pt x="764381" y="471964"/>
                  </a:lnTo>
                  <a:lnTo>
                    <a:pt x="764381" y="443389"/>
                  </a:lnTo>
                  <a:lnTo>
                    <a:pt x="764381" y="254794"/>
                  </a:lnTo>
                  <a:lnTo>
                    <a:pt x="764381" y="226219"/>
                  </a:lnTo>
                  <a:lnTo>
                    <a:pt x="735806" y="226219"/>
                  </a:lnTo>
                  <a:lnTo>
                    <a:pt x="691991" y="226219"/>
                  </a:lnTo>
                  <a:lnTo>
                    <a:pt x="691991" y="181451"/>
                  </a:lnTo>
                  <a:lnTo>
                    <a:pt x="691991" y="152876"/>
                  </a:lnTo>
                  <a:lnTo>
                    <a:pt x="663416" y="152876"/>
                  </a:lnTo>
                  <a:lnTo>
                    <a:pt x="619601" y="152876"/>
                  </a:lnTo>
                  <a:lnTo>
                    <a:pt x="619601" y="108109"/>
                  </a:lnTo>
                  <a:lnTo>
                    <a:pt x="619601" y="79534"/>
                  </a:lnTo>
                  <a:lnTo>
                    <a:pt x="591026" y="79534"/>
                  </a:lnTo>
                  <a:lnTo>
                    <a:pt x="546259" y="79534"/>
                  </a:lnTo>
                  <a:lnTo>
                    <a:pt x="546259" y="35719"/>
                  </a:lnTo>
                  <a:lnTo>
                    <a:pt x="546259" y="7144"/>
                  </a:lnTo>
                  <a:lnTo>
                    <a:pt x="546259" y="7144"/>
                  </a:lnTo>
                  <a:close/>
                  <a:moveTo>
                    <a:pt x="472916" y="180499"/>
                  </a:moveTo>
                  <a:lnTo>
                    <a:pt x="518636" y="180499"/>
                  </a:lnTo>
                  <a:lnTo>
                    <a:pt x="518636" y="226219"/>
                  </a:lnTo>
                  <a:lnTo>
                    <a:pt x="472916" y="226219"/>
                  </a:lnTo>
                  <a:lnTo>
                    <a:pt x="472916" y="180499"/>
                  </a:lnTo>
                  <a:lnTo>
                    <a:pt x="472916" y="180499"/>
                  </a:lnTo>
                  <a:close/>
                  <a:moveTo>
                    <a:pt x="254794" y="180499"/>
                  </a:moveTo>
                  <a:lnTo>
                    <a:pt x="300514" y="180499"/>
                  </a:lnTo>
                  <a:lnTo>
                    <a:pt x="300514" y="226219"/>
                  </a:lnTo>
                  <a:lnTo>
                    <a:pt x="254794" y="226219"/>
                  </a:lnTo>
                  <a:lnTo>
                    <a:pt x="254794" y="180499"/>
                  </a:lnTo>
                  <a:lnTo>
                    <a:pt x="254794" y="180499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4C44619-5C6C-462F-A738-A601D0916A5D}"/>
                </a:ext>
              </a:extLst>
            </p:cNvPr>
            <p:cNvSpPr/>
            <p:nvPr/>
          </p:nvSpPr>
          <p:spPr>
            <a:xfrm>
              <a:off x="1824691" y="3035689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CA7A90F-8E8B-4D40-90C2-E81B3DD6F26C}"/>
                </a:ext>
              </a:extLst>
            </p:cNvPr>
            <p:cNvSpPr/>
            <p:nvPr/>
          </p:nvSpPr>
          <p:spPr>
            <a:xfrm>
              <a:off x="1811356" y="3021402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CD02C96-60A5-4083-BC6C-9E52C86708AA}"/>
                </a:ext>
              </a:extLst>
            </p:cNvPr>
            <p:cNvSpPr/>
            <p:nvPr/>
          </p:nvSpPr>
          <p:spPr>
            <a:xfrm>
              <a:off x="1751348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E33FC00-8BC4-4E07-8318-4197439511E3}"/>
                </a:ext>
              </a:extLst>
            </p:cNvPr>
            <p:cNvSpPr/>
            <p:nvPr/>
          </p:nvSpPr>
          <p:spPr>
            <a:xfrm>
              <a:off x="1738013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C1706AE-AECA-4E36-B3E2-C1584634428F}"/>
                </a:ext>
              </a:extLst>
            </p:cNvPr>
            <p:cNvSpPr/>
            <p:nvPr/>
          </p:nvSpPr>
          <p:spPr>
            <a:xfrm>
              <a:off x="1533226" y="3547182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8581 w 85725"/>
                <a:gd name="connsiteY1" fmla="*/ 7144 h 85725"/>
                <a:gd name="connsiteX2" fmla="*/ 78581 w 85725"/>
                <a:gd name="connsiteY2" fmla="*/ 78581 h 85725"/>
                <a:gd name="connsiteX3" fmla="*/ 7144 w 85725"/>
                <a:gd name="connsiteY3" fmla="*/ 7858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8581" y="7144"/>
                  </a:lnTo>
                  <a:lnTo>
                    <a:pt x="78581" y="78581"/>
                  </a:lnTo>
                  <a:lnTo>
                    <a:pt x="7144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2BBA888-330E-4BAE-9745-4F94E836D1C1}"/>
                </a:ext>
              </a:extLst>
            </p:cNvPr>
            <p:cNvSpPr/>
            <p:nvPr/>
          </p:nvSpPr>
          <p:spPr>
            <a:xfrm>
              <a:off x="1518938" y="3532894"/>
              <a:ext cx="114300" cy="114300"/>
            </a:xfrm>
            <a:custGeom>
              <a:avLst/>
              <a:gdLst>
                <a:gd name="connsiteX0" fmla="*/ 78581 w 114300"/>
                <a:gd name="connsiteY0" fmla="*/ 35719 h 114300"/>
                <a:gd name="connsiteX1" fmla="*/ 78581 w 114300"/>
                <a:gd name="connsiteY1" fmla="*/ 78581 h 114300"/>
                <a:gd name="connsiteX2" fmla="*/ 35719 w 114300"/>
                <a:gd name="connsiteY2" fmla="*/ 78581 h 114300"/>
                <a:gd name="connsiteX3" fmla="*/ 35719 w 114300"/>
                <a:gd name="connsiteY3" fmla="*/ 35719 h 114300"/>
                <a:gd name="connsiteX4" fmla="*/ 78581 w 114300"/>
                <a:gd name="connsiteY4" fmla="*/ 35719 h 114300"/>
                <a:gd name="connsiteX5" fmla="*/ 107156 w 114300"/>
                <a:gd name="connsiteY5" fmla="*/ 7144 h 114300"/>
                <a:gd name="connsiteX6" fmla="*/ 78581 w 114300"/>
                <a:gd name="connsiteY6" fmla="*/ 7144 h 114300"/>
                <a:gd name="connsiteX7" fmla="*/ 35719 w 114300"/>
                <a:gd name="connsiteY7" fmla="*/ 7144 h 114300"/>
                <a:gd name="connsiteX8" fmla="*/ 7144 w 114300"/>
                <a:gd name="connsiteY8" fmla="*/ 7144 h 114300"/>
                <a:gd name="connsiteX9" fmla="*/ 7144 w 114300"/>
                <a:gd name="connsiteY9" fmla="*/ 35719 h 114300"/>
                <a:gd name="connsiteX10" fmla="*/ 7144 w 114300"/>
                <a:gd name="connsiteY10" fmla="*/ 78581 h 114300"/>
                <a:gd name="connsiteX11" fmla="*/ 7144 w 114300"/>
                <a:gd name="connsiteY11" fmla="*/ 107156 h 114300"/>
                <a:gd name="connsiteX12" fmla="*/ 35719 w 114300"/>
                <a:gd name="connsiteY12" fmla="*/ 107156 h 114300"/>
                <a:gd name="connsiteX13" fmla="*/ 78581 w 114300"/>
                <a:gd name="connsiteY13" fmla="*/ 107156 h 114300"/>
                <a:gd name="connsiteX14" fmla="*/ 107156 w 114300"/>
                <a:gd name="connsiteY14" fmla="*/ 107156 h 114300"/>
                <a:gd name="connsiteX15" fmla="*/ 107156 w 114300"/>
                <a:gd name="connsiteY15" fmla="*/ 78581 h 114300"/>
                <a:gd name="connsiteX16" fmla="*/ 107156 w 114300"/>
                <a:gd name="connsiteY16" fmla="*/ 35719 h 114300"/>
                <a:gd name="connsiteX17" fmla="*/ 107156 w 114300"/>
                <a:gd name="connsiteY17" fmla="*/ 7144 h 114300"/>
                <a:gd name="connsiteX18" fmla="*/ 107156 w 114300"/>
                <a:gd name="connsiteY18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4300" h="114300">
                  <a:moveTo>
                    <a:pt x="78581" y="35719"/>
                  </a:moveTo>
                  <a:lnTo>
                    <a:pt x="78581" y="78581"/>
                  </a:lnTo>
                  <a:lnTo>
                    <a:pt x="35719" y="78581"/>
                  </a:lnTo>
                  <a:lnTo>
                    <a:pt x="35719" y="35719"/>
                  </a:lnTo>
                  <a:lnTo>
                    <a:pt x="78581" y="35719"/>
                  </a:lnTo>
                  <a:moveTo>
                    <a:pt x="107156" y="7144"/>
                  </a:moveTo>
                  <a:lnTo>
                    <a:pt x="78581" y="7144"/>
                  </a:lnTo>
                  <a:lnTo>
                    <a:pt x="35719" y="7144"/>
                  </a:lnTo>
                  <a:lnTo>
                    <a:pt x="7144" y="7144"/>
                  </a:lnTo>
                  <a:lnTo>
                    <a:pt x="7144" y="35719"/>
                  </a:lnTo>
                  <a:lnTo>
                    <a:pt x="7144" y="78581"/>
                  </a:lnTo>
                  <a:lnTo>
                    <a:pt x="7144" y="107156"/>
                  </a:lnTo>
                  <a:lnTo>
                    <a:pt x="35719" y="107156"/>
                  </a:lnTo>
                  <a:lnTo>
                    <a:pt x="78581" y="107156"/>
                  </a:lnTo>
                  <a:lnTo>
                    <a:pt x="107156" y="107156"/>
                  </a:lnTo>
                  <a:lnTo>
                    <a:pt x="107156" y="78581"/>
                  </a:lnTo>
                  <a:lnTo>
                    <a:pt x="107156" y="35719"/>
                  </a:lnTo>
                  <a:lnTo>
                    <a:pt x="107156" y="7144"/>
                  </a:lnTo>
                  <a:lnTo>
                    <a:pt x="107156" y="714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9331402-761D-4216-A344-B1689852AA20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22C46C3-28AA-4B62-861F-CFD0A1CD4251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132BAF-E3A5-446C-BD75-45249FF11489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C4B7E2B-2A51-4AC2-8405-529FB42A7378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263132-9960-4D93-9937-5FC57A780F64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1B9193F-3B61-46B2-AEA5-AEE5F09773B4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7B8F10-C2A8-4928-9C8E-4786F026BE79}"/>
                </a:ext>
              </a:extLst>
            </p:cNvPr>
            <p:cNvSpPr/>
            <p:nvPr/>
          </p:nvSpPr>
          <p:spPr>
            <a:xfrm>
              <a:off x="2022436" y="3155329"/>
              <a:ext cx="95250" cy="95250"/>
            </a:xfrm>
            <a:custGeom>
              <a:avLst/>
              <a:gdLst>
                <a:gd name="connsiteX0" fmla="*/ 30379 w 95250"/>
                <a:gd name="connsiteY0" fmla="*/ 51334 h 95250"/>
                <a:gd name="connsiteX1" fmla="*/ 33236 w 95250"/>
                <a:gd name="connsiteY1" fmla="*/ 58954 h 95250"/>
                <a:gd name="connsiteX2" fmla="*/ 30379 w 95250"/>
                <a:gd name="connsiteY2" fmla="*/ 87529 h 95250"/>
                <a:gd name="connsiteX3" fmla="*/ 33236 w 95250"/>
                <a:gd name="connsiteY3" fmla="*/ 88481 h 95250"/>
                <a:gd name="connsiteX4" fmla="*/ 51334 w 95250"/>
                <a:gd name="connsiteY4" fmla="*/ 66574 h 95250"/>
                <a:gd name="connsiteX5" fmla="*/ 58954 w 95250"/>
                <a:gd name="connsiteY5" fmla="*/ 63716 h 95250"/>
                <a:gd name="connsiteX6" fmla="*/ 87529 w 95250"/>
                <a:gd name="connsiteY6" fmla="*/ 66574 h 95250"/>
                <a:gd name="connsiteX7" fmla="*/ 88481 w 95250"/>
                <a:gd name="connsiteY7" fmla="*/ 63716 h 95250"/>
                <a:gd name="connsiteX8" fmla="*/ 66574 w 95250"/>
                <a:gd name="connsiteY8" fmla="*/ 45619 h 95250"/>
                <a:gd name="connsiteX9" fmla="*/ 63716 w 95250"/>
                <a:gd name="connsiteY9" fmla="*/ 37999 h 95250"/>
                <a:gd name="connsiteX10" fmla="*/ 66574 w 95250"/>
                <a:gd name="connsiteY10" fmla="*/ 9424 h 95250"/>
                <a:gd name="connsiteX11" fmla="*/ 63716 w 95250"/>
                <a:gd name="connsiteY11" fmla="*/ 8471 h 95250"/>
                <a:gd name="connsiteX12" fmla="*/ 45619 w 95250"/>
                <a:gd name="connsiteY12" fmla="*/ 30379 h 95250"/>
                <a:gd name="connsiteX13" fmla="*/ 37999 w 95250"/>
                <a:gd name="connsiteY13" fmla="*/ 33236 h 95250"/>
                <a:gd name="connsiteX14" fmla="*/ 9424 w 95250"/>
                <a:gd name="connsiteY14" fmla="*/ 30379 h 95250"/>
                <a:gd name="connsiteX15" fmla="*/ 8471 w 95250"/>
                <a:gd name="connsiteY15" fmla="*/ 33236 h 95250"/>
                <a:gd name="connsiteX16" fmla="*/ 30379 w 95250"/>
                <a:gd name="connsiteY16" fmla="*/ 5133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0379" y="51334"/>
                  </a:moveTo>
                  <a:cubicBezTo>
                    <a:pt x="32284" y="53239"/>
                    <a:pt x="34189" y="56096"/>
                    <a:pt x="33236" y="58954"/>
                  </a:cubicBezTo>
                  <a:lnTo>
                    <a:pt x="30379" y="87529"/>
                  </a:lnTo>
                  <a:cubicBezTo>
                    <a:pt x="30379" y="90386"/>
                    <a:pt x="31331" y="90386"/>
                    <a:pt x="33236" y="88481"/>
                  </a:cubicBezTo>
                  <a:lnTo>
                    <a:pt x="51334" y="66574"/>
                  </a:lnTo>
                  <a:cubicBezTo>
                    <a:pt x="53239" y="64669"/>
                    <a:pt x="56096" y="62764"/>
                    <a:pt x="58954" y="63716"/>
                  </a:cubicBezTo>
                  <a:lnTo>
                    <a:pt x="87529" y="66574"/>
                  </a:lnTo>
                  <a:cubicBezTo>
                    <a:pt x="90386" y="66574"/>
                    <a:pt x="90386" y="65621"/>
                    <a:pt x="88481" y="63716"/>
                  </a:cubicBezTo>
                  <a:lnTo>
                    <a:pt x="66574" y="45619"/>
                  </a:lnTo>
                  <a:cubicBezTo>
                    <a:pt x="64669" y="43714"/>
                    <a:pt x="62764" y="40856"/>
                    <a:pt x="63716" y="37999"/>
                  </a:cubicBezTo>
                  <a:lnTo>
                    <a:pt x="66574" y="9424"/>
                  </a:lnTo>
                  <a:cubicBezTo>
                    <a:pt x="66574" y="6566"/>
                    <a:pt x="65621" y="6566"/>
                    <a:pt x="63716" y="8471"/>
                  </a:cubicBezTo>
                  <a:lnTo>
                    <a:pt x="45619" y="30379"/>
                  </a:lnTo>
                  <a:cubicBezTo>
                    <a:pt x="43714" y="32284"/>
                    <a:pt x="40856" y="34189"/>
                    <a:pt x="37999" y="33236"/>
                  </a:cubicBezTo>
                  <a:lnTo>
                    <a:pt x="9424" y="30379"/>
                  </a:lnTo>
                  <a:cubicBezTo>
                    <a:pt x="6566" y="30379"/>
                    <a:pt x="6566" y="31331"/>
                    <a:pt x="8471" y="33236"/>
                  </a:cubicBezTo>
                  <a:lnTo>
                    <a:pt x="30379" y="513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E7150E8-46A6-4AA9-8C0F-CE4E9473D026}"/>
                </a:ext>
              </a:extLst>
            </p:cNvPr>
            <p:cNvSpPr/>
            <p:nvPr/>
          </p:nvSpPr>
          <p:spPr>
            <a:xfrm>
              <a:off x="1264383" y="3617429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7389 w 95250"/>
                <a:gd name="connsiteY8" fmla="*/ 41672 h 95250"/>
                <a:gd name="connsiteX9" fmla="*/ 60722 w 95250"/>
                <a:gd name="connsiteY9" fmla="*/ 35957 h 95250"/>
                <a:gd name="connsiteX10" fmla="*/ 51197 w 95250"/>
                <a:gd name="connsiteY10" fmla="*/ 9287 h 95250"/>
                <a:gd name="connsiteX11" fmla="*/ 48339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7389" y="41672"/>
                  </a:lnTo>
                  <a:cubicBezTo>
                    <a:pt x="64532" y="40719"/>
                    <a:pt x="61674" y="38814"/>
                    <a:pt x="60722" y="35957"/>
                  </a:cubicBezTo>
                  <a:lnTo>
                    <a:pt x="51197" y="9287"/>
                  </a:lnTo>
                  <a:cubicBezTo>
                    <a:pt x="50244" y="6429"/>
                    <a:pt x="49292" y="6429"/>
                    <a:pt x="48339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4CEA4FE-7769-4C79-A31A-CEBD60B97E73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6E0C72E-F4A1-4A03-A4D8-D5F6519487A4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71428D5-289F-4C48-9298-033FC4598601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AC55307-636F-4F5C-819D-6422A4890F6D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FEF6A18-4344-4AC5-B6DC-6AB1C17C1D6B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833DC77-57D4-4CE8-B336-5B19D26D6C21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81C0DDE-DB55-43F6-A3DB-E5AC1E9000F5}"/>
                </a:ext>
              </a:extLst>
            </p:cNvPr>
            <p:cNvSpPr/>
            <p:nvPr/>
          </p:nvSpPr>
          <p:spPr>
            <a:xfrm>
              <a:off x="1352251" y="3710059"/>
              <a:ext cx="47625" cy="123825"/>
            </a:xfrm>
            <a:custGeom>
              <a:avLst/>
              <a:gdLst>
                <a:gd name="connsiteX0" fmla="*/ 7144 w 47625"/>
                <a:gd name="connsiteY0" fmla="*/ 7144 h 123825"/>
                <a:gd name="connsiteX1" fmla="*/ 42386 w 47625"/>
                <a:gd name="connsiteY1" fmla="*/ 7144 h 123825"/>
                <a:gd name="connsiteX2" fmla="*/ 42386 w 47625"/>
                <a:gd name="connsiteY2" fmla="*/ 122396 h 123825"/>
                <a:gd name="connsiteX3" fmla="*/ 7144 w 47625"/>
                <a:gd name="connsiteY3" fmla="*/ 122396 h 123825"/>
                <a:gd name="connsiteX4" fmla="*/ 7144 w 47625"/>
                <a:gd name="connsiteY4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23825">
                  <a:moveTo>
                    <a:pt x="7144" y="7144"/>
                  </a:moveTo>
                  <a:lnTo>
                    <a:pt x="42386" y="7144"/>
                  </a:lnTo>
                  <a:lnTo>
                    <a:pt x="4238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19F38D6-66E3-4A60-9204-EA9A7E763D63}"/>
                </a:ext>
              </a:extLst>
            </p:cNvPr>
            <p:cNvSpPr/>
            <p:nvPr/>
          </p:nvSpPr>
          <p:spPr>
            <a:xfrm>
              <a:off x="1413211" y="3710059"/>
              <a:ext cx="123825" cy="123825"/>
            </a:xfrm>
            <a:custGeom>
              <a:avLst/>
              <a:gdLst>
                <a:gd name="connsiteX0" fmla="*/ 7144 w 123825"/>
                <a:gd name="connsiteY0" fmla="*/ 7144 h 123825"/>
                <a:gd name="connsiteX1" fmla="*/ 40481 w 123825"/>
                <a:gd name="connsiteY1" fmla="*/ 7144 h 123825"/>
                <a:gd name="connsiteX2" fmla="*/ 83344 w 123825"/>
                <a:gd name="connsiteY2" fmla="*/ 70961 h 123825"/>
                <a:gd name="connsiteX3" fmla="*/ 83344 w 123825"/>
                <a:gd name="connsiteY3" fmla="*/ 7144 h 123825"/>
                <a:gd name="connsiteX4" fmla="*/ 116681 w 123825"/>
                <a:gd name="connsiteY4" fmla="*/ 7144 h 123825"/>
                <a:gd name="connsiteX5" fmla="*/ 116681 w 123825"/>
                <a:gd name="connsiteY5" fmla="*/ 122396 h 123825"/>
                <a:gd name="connsiteX6" fmla="*/ 83344 w 123825"/>
                <a:gd name="connsiteY6" fmla="*/ 122396 h 123825"/>
                <a:gd name="connsiteX7" fmla="*/ 40481 w 123825"/>
                <a:gd name="connsiteY7" fmla="*/ 58579 h 123825"/>
                <a:gd name="connsiteX8" fmla="*/ 40481 w 123825"/>
                <a:gd name="connsiteY8" fmla="*/ 121444 h 123825"/>
                <a:gd name="connsiteX9" fmla="*/ 7144 w 123825"/>
                <a:gd name="connsiteY9" fmla="*/ 121444 h 123825"/>
                <a:gd name="connsiteX10" fmla="*/ 7144 w 123825"/>
                <a:gd name="connsiteY10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123825">
                  <a:moveTo>
                    <a:pt x="7144" y="7144"/>
                  </a:moveTo>
                  <a:lnTo>
                    <a:pt x="40481" y="7144"/>
                  </a:lnTo>
                  <a:lnTo>
                    <a:pt x="83344" y="70961"/>
                  </a:lnTo>
                  <a:lnTo>
                    <a:pt x="83344" y="7144"/>
                  </a:lnTo>
                  <a:lnTo>
                    <a:pt x="116681" y="7144"/>
                  </a:lnTo>
                  <a:lnTo>
                    <a:pt x="116681" y="122396"/>
                  </a:lnTo>
                  <a:lnTo>
                    <a:pt x="83344" y="122396"/>
                  </a:lnTo>
                  <a:lnTo>
                    <a:pt x="40481" y="58579"/>
                  </a:lnTo>
                  <a:lnTo>
                    <a:pt x="40481" y="121444"/>
                  </a:lnTo>
                  <a:lnTo>
                    <a:pt x="7144" y="1214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CD73C1E-544D-4B26-9FD3-D628676B667D}"/>
                </a:ext>
              </a:extLst>
            </p:cNvPr>
            <p:cNvSpPr/>
            <p:nvPr/>
          </p:nvSpPr>
          <p:spPr>
            <a:xfrm>
              <a:off x="1536083" y="3710059"/>
              <a:ext cx="133350" cy="123825"/>
            </a:xfrm>
            <a:custGeom>
              <a:avLst/>
              <a:gdLst>
                <a:gd name="connsiteX0" fmla="*/ 7144 w 133350"/>
                <a:gd name="connsiteY0" fmla="*/ 7144 h 123825"/>
                <a:gd name="connsiteX1" fmla="*/ 44291 w 133350"/>
                <a:gd name="connsiteY1" fmla="*/ 7144 h 123825"/>
                <a:gd name="connsiteX2" fmla="*/ 70009 w 133350"/>
                <a:gd name="connsiteY2" fmla="*/ 90011 h 123825"/>
                <a:gd name="connsiteX3" fmla="*/ 95726 w 133350"/>
                <a:gd name="connsiteY3" fmla="*/ 7144 h 123825"/>
                <a:gd name="connsiteX4" fmla="*/ 131921 w 133350"/>
                <a:gd name="connsiteY4" fmla="*/ 7144 h 123825"/>
                <a:gd name="connsiteX5" fmla="*/ 89059 w 133350"/>
                <a:gd name="connsiteY5" fmla="*/ 122396 h 123825"/>
                <a:gd name="connsiteX6" fmla="*/ 50959 w 133350"/>
                <a:gd name="connsiteY6" fmla="*/ 122396 h 123825"/>
                <a:gd name="connsiteX7" fmla="*/ 7144 w 133350"/>
                <a:gd name="connsiteY7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23825">
                  <a:moveTo>
                    <a:pt x="7144" y="7144"/>
                  </a:moveTo>
                  <a:lnTo>
                    <a:pt x="44291" y="7144"/>
                  </a:lnTo>
                  <a:lnTo>
                    <a:pt x="70009" y="90011"/>
                  </a:lnTo>
                  <a:lnTo>
                    <a:pt x="95726" y="7144"/>
                  </a:lnTo>
                  <a:lnTo>
                    <a:pt x="131921" y="7144"/>
                  </a:lnTo>
                  <a:lnTo>
                    <a:pt x="89059" y="122396"/>
                  </a:lnTo>
                  <a:lnTo>
                    <a:pt x="50959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B757EA-7C46-4C6A-9C68-FF41F7FD940C}"/>
                </a:ext>
              </a:extLst>
            </p:cNvPr>
            <p:cNvSpPr/>
            <p:nvPr/>
          </p:nvSpPr>
          <p:spPr>
            <a:xfrm>
              <a:off x="1651336" y="3710059"/>
              <a:ext cx="133350" cy="123825"/>
            </a:xfrm>
            <a:custGeom>
              <a:avLst/>
              <a:gdLst>
                <a:gd name="connsiteX0" fmla="*/ 89059 w 133350"/>
                <a:gd name="connsiteY0" fmla="*/ 103346 h 123825"/>
                <a:gd name="connsiteX1" fmla="*/ 49054 w 133350"/>
                <a:gd name="connsiteY1" fmla="*/ 103346 h 123825"/>
                <a:gd name="connsiteX2" fmla="*/ 43339 w 133350"/>
                <a:gd name="connsiteY2" fmla="*/ 122396 h 123825"/>
                <a:gd name="connsiteX3" fmla="*/ 7144 w 133350"/>
                <a:gd name="connsiteY3" fmla="*/ 122396 h 123825"/>
                <a:gd name="connsiteX4" fmla="*/ 50006 w 133350"/>
                <a:gd name="connsiteY4" fmla="*/ 7144 h 123825"/>
                <a:gd name="connsiteX5" fmla="*/ 89059 w 133350"/>
                <a:gd name="connsiteY5" fmla="*/ 7144 h 123825"/>
                <a:gd name="connsiteX6" fmla="*/ 131921 w 133350"/>
                <a:gd name="connsiteY6" fmla="*/ 122396 h 123825"/>
                <a:gd name="connsiteX7" fmla="*/ 94774 w 133350"/>
                <a:gd name="connsiteY7" fmla="*/ 122396 h 123825"/>
                <a:gd name="connsiteX8" fmla="*/ 89059 w 133350"/>
                <a:gd name="connsiteY8" fmla="*/ 103346 h 123825"/>
                <a:gd name="connsiteX9" fmla="*/ 82391 w 133350"/>
                <a:gd name="connsiteY9" fmla="*/ 78581 h 123825"/>
                <a:gd name="connsiteX10" fmla="*/ 70009 w 133350"/>
                <a:gd name="connsiteY10" fmla="*/ 37624 h 123825"/>
                <a:gd name="connsiteX11" fmla="*/ 57626 w 133350"/>
                <a:gd name="connsiteY11" fmla="*/ 78581 h 123825"/>
                <a:gd name="connsiteX12" fmla="*/ 82391 w 133350"/>
                <a:gd name="connsiteY12" fmla="*/ 7858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23825">
                  <a:moveTo>
                    <a:pt x="89059" y="103346"/>
                  </a:moveTo>
                  <a:lnTo>
                    <a:pt x="49054" y="103346"/>
                  </a:lnTo>
                  <a:lnTo>
                    <a:pt x="43339" y="122396"/>
                  </a:lnTo>
                  <a:lnTo>
                    <a:pt x="7144" y="122396"/>
                  </a:lnTo>
                  <a:lnTo>
                    <a:pt x="50006" y="7144"/>
                  </a:lnTo>
                  <a:lnTo>
                    <a:pt x="89059" y="7144"/>
                  </a:lnTo>
                  <a:lnTo>
                    <a:pt x="131921" y="122396"/>
                  </a:lnTo>
                  <a:lnTo>
                    <a:pt x="94774" y="122396"/>
                  </a:lnTo>
                  <a:lnTo>
                    <a:pt x="89059" y="103346"/>
                  </a:lnTo>
                  <a:close/>
                  <a:moveTo>
                    <a:pt x="82391" y="78581"/>
                  </a:moveTo>
                  <a:lnTo>
                    <a:pt x="70009" y="37624"/>
                  </a:lnTo>
                  <a:lnTo>
                    <a:pt x="57626" y="78581"/>
                  </a:lnTo>
                  <a:lnTo>
                    <a:pt x="82391" y="7858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B31C020-E05B-4463-864B-317586006852}"/>
                </a:ext>
              </a:extLst>
            </p:cNvPr>
            <p:cNvSpPr/>
            <p:nvPr/>
          </p:nvSpPr>
          <p:spPr>
            <a:xfrm>
              <a:off x="1788496" y="3710059"/>
              <a:ext cx="114300" cy="123825"/>
            </a:xfrm>
            <a:custGeom>
              <a:avLst/>
              <a:gdLst>
                <a:gd name="connsiteX0" fmla="*/ 7144 w 114300"/>
                <a:gd name="connsiteY0" fmla="*/ 7144 h 123825"/>
                <a:gd name="connsiteX1" fmla="*/ 59531 w 114300"/>
                <a:gd name="connsiteY1" fmla="*/ 7144 h 123825"/>
                <a:gd name="connsiteX2" fmla="*/ 84296 w 114300"/>
                <a:gd name="connsiteY2" fmla="*/ 10954 h 123825"/>
                <a:gd name="connsiteX3" fmla="*/ 100489 w 114300"/>
                <a:gd name="connsiteY3" fmla="*/ 23336 h 123825"/>
                <a:gd name="connsiteX4" fmla="*/ 110014 w 114300"/>
                <a:gd name="connsiteY4" fmla="*/ 41434 h 123825"/>
                <a:gd name="connsiteX5" fmla="*/ 112871 w 114300"/>
                <a:gd name="connsiteY5" fmla="*/ 63341 h 123825"/>
                <a:gd name="connsiteX6" fmla="*/ 109061 w 114300"/>
                <a:gd name="connsiteY6" fmla="*/ 91916 h 123825"/>
                <a:gd name="connsiteX7" fmla="*/ 97631 w 114300"/>
                <a:gd name="connsiteY7" fmla="*/ 109061 h 123825"/>
                <a:gd name="connsiteX8" fmla="*/ 81439 w 114300"/>
                <a:gd name="connsiteY8" fmla="*/ 118586 h 123825"/>
                <a:gd name="connsiteX9" fmla="*/ 60484 w 114300"/>
                <a:gd name="connsiteY9" fmla="*/ 121444 h 123825"/>
                <a:gd name="connsiteX10" fmla="*/ 8096 w 114300"/>
                <a:gd name="connsiteY10" fmla="*/ 121444 h 123825"/>
                <a:gd name="connsiteX11" fmla="*/ 8096 w 114300"/>
                <a:gd name="connsiteY11" fmla="*/ 7144 h 123825"/>
                <a:gd name="connsiteX12" fmla="*/ 42386 w 114300"/>
                <a:gd name="connsiteY12" fmla="*/ 32861 h 123825"/>
                <a:gd name="connsiteX13" fmla="*/ 42386 w 114300"/>
                <a:gd name="connsiteY13" fmla="*/ 95726 h 123825"/>
                <a:gd name="connsiteX14" fmla="*/ 50959 w 114300"/>
                <a:gd name="connsiteY14" fmla="*/ 95726 h 123825"/>
                <a:gd name="connsiteX15" fmla="*/ 67151 w 114300"/>
                <a:gd name="connsiteY15" fmla="*/ 92869 h 123825"/>
                <a:gd name="connsiteX16" fmla="*/ 74771 w 114300"/>
                <a:gd name="connsiteY16" fmla="*/ 84296 h 123825"/>
                <a:gd name="connsiteX17" fmla="*/ 77629 w 114300"/>
                <a:gd name="connsiteY17" fmla="*/ 64294 h 123825"/>
                <a:gd name="connsiteX18" fmla="*/ 71914 w 114300"/>
                <a:gd name="connsiteY18" fmla="*/ 39529 h 123825"/>
                <a:gd name="connsiteX19" fmla="*/ 51911 w 114300"/>
                <a:gd name="connsiteY19" fmla="*/ 32861 h 123825"/>
                <a:gd name="connsiteX20" fmla="*/ 42386 w 114300"/>
                <a:gd name="connsiteY20" fmla="*/ 3286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123825">
                  <a:moveTo>
                    <a:pt x="7144" y="7144"/>
                  </a:moveTo>
                  <a:lnTo>
                    <a:pt x="59531" y="7144"/>
                  </a:lnTo>
                  <a:cubicBezTo>
                    <a:pt x="70009" y="7144"/>
                    <a:pt x="78581" y="8096"/>
                    <a:pt x="84296" y="10954"/>
                  </a:cubicBezTo>
                  <a:cubicBezTo>
                    <a:pt x="90964" y="13811"/>
                    <a:pt x="95726" y="17621"/>
                    <a:pt x="100489" y="23336"/>
                  </a:cubicBezTo>
                  <a:cubicBezTo>
                    <a:pt x="104299" y="29051"/>
                    <a:pt x="108109" y="34766"/>
                    <a:pt x="110014" y="41434"/>
                  </a:cubicBezTo>
                  <a:cubicBezTo>
                    <a:pt x="111919" y="48101"/>
                    <a:pt x="112871" y="55721"/>
                    <a:pt x="112871" y="63341"/>
                  </a:cubicBezTo>
                  <a:cubicBezTo>
                    <a:pt x="112871" y="75724"/>
                    <a:pt x="111919" y="85249"/>
                    <a:pt x="109061" y="91916"/>
                  </a:cubicBezTo>
                  <a:cubicBezTo>
                    <a:pt x="106204" y="98584"/>
                    <a:pt x="102394" y="104299"/>
                    <a:pt x="97631" y="109061"/>
                  </a:cubicBezTo>
                  <a:cubicBezTo>
                    <a:pt x="92869" y="113824"/>
                    <a:pt x="87154" y="116681"/>
                    <a:pt x="81439" y="118586"/>
                  </a:cubicBezTo>
                  <a:cubicBezTo>
                    <a:pt x="73819" y="120491"/>
                    <a:pt x="66199" y="121444"/>
                    <a:pt x="60484" y="121444"/>
                  </a:cubicBezTo>
                  <a:lnTo>
                    <a:pt x="8096" y="121444"/>
                  </a:lnTo>
                  <a:lnTo>
                    <a:pt x="8096" y="7144"/>
                  </a:lnTo>
                  <a:close/>
                  <a:moveTo>
                    <a:pt x="42386" y="32861"/>
                  </a:moveTo>
                  <a:lnTo>
                    <a:pt x="42386" y="95726"/>
                  </a:lnTo>
                  <a:lnTo>
                    <a:pt x="50959" y="95726"/>
                  </a:lnTo>
                  <a:cubicBezTo>
                    <a:pt x="58579" y="95726"/>
                    <a:pt x="63341" y="94774"/>
                    <a:pt x="67151" y="92869"/>
                  </a:cubicBezTo>
                  <a:cubicBezTo>
                    <a:pt x="70961" y="90964"/>
                    <a:pt x="72866" y="88106"/>
                    <a:pt x="74771" y="84296"/>
                  </a:cubicBezTo>
                  <a:cubicBezTo>
                    <a:pt x="76676" y="80486"/>
                    <a:pt x="77629" y="73819"/>
                    <a:pt x="77629" y="64294"/>
                  </a:cubicBezTo>
                  <a:cubicBezTo>
                    <a:pt x="77629" y="51911"/>
                    <a:pt x="75724" y="43339"/>
                    <a:pt x="71914" y="39529"/>
                  </a:cubicBezTo>
                  <a:cubicBezTo>
                    <a:pt x="68104" y="35719"/>
                    <a:pt x="61436" y="32861"/>
                    <a:pt x="51911" y="32861"/>
                  </a:cubicBezTo>
                  <a:lnTo>
                    <a:pt x="42386" y="328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B3DDA34-FFC6-43EE-A436-4A3B98CB2929}"/>
                </a:ext>
              </a:extLst>
            </p:cNvPr>
            <p:cNvSpPr/>
            <p:nvPr/>
          </p:nvSpPr>
          <p:spPr>
            <a:xfrm>
              <a:off x="1912321" y="3710059"/>
              <a:ext cx="104775" cy="123825"/>
            </a:xfrm>
            <a:custGeom>
              <a:avLst/>
              <a:gdLst>
                <a:gd name="connsiteX0" fmla="*/ 7144 w 104775"/>
                <a:gd name="connsiteY0" fmla="*/ 7144 h 123825"/>
                <a:gd name="connsiteX1" fmla="*/ 102394 w 104775"/>
                <a:gd name="connsiteY1" fmla="*/ 7144 h 123825"/>
                <a:gd name="connsiteX2" fmla="*/ 102394 w 104775"/>
                <a:gd name="connsiteY2" fmla="*/ 31909 h 123825"/>
                <a:gd name="connsiteX3" fmla="*/ 42386 w 104775"/>
                <a:gd name="connsiteY3" fmla="*/ 31909 h 123825"/>
                <a:gd name="connsiteX4" fmla="*/ 42386 w 104775"/>
                <a:gd name="connsiteY4" fmla="*/ 50006 h 123825"/>
                <a:gd name="connsiteX5" fmla="*/ 97631 w 104775"/>
                <a:gd name="connsiteY5" fmla="*/ 50006 h 123825"/>
                <a:gd name="connsiteX6" fmla="*/ 97631 w 104775"/>
                <a:gd name="connsiteY6" fmla="*/ 73819 h 123825"/>
                <a:gd name="connsiteX7" fmla="*/ 42386 w 104775"/>
                <a:gd name="connsiteY7" fmla="*/ 73819 h 123825"/>
                <a:gd name="connsiteX8" fmla="*/ 42386 w 104775"/>
                <a:gd name="connsiteY8" fmla="*/ 96679 h 123825"/>
                <a:gd name="connsiteX9" fmla="*/ 103346 w 104775"/>
                <a:gd name="connsiteY9" fmla="*/ 96679 h 123825"/>
                <a:gd name="connsiteX10" fmla="*/ 103346 w 104775"/>
                <a:gd name="connsiteY10" fmla="*/ 122396 h 123825"/>
                <a:gd name="connsiteX11" fmla="*/ 7144 w 104775"/>
                <a:gd name="connsiteY11" fmla="*/ 122396 h 123825"/>
                <a:gd name="connsiteX12" fmla="*/ 7144 w 104775"/>
                <a:gd name="connsiteY12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75" h="123825">
                  <a:moveTo>
                    <a:pt x="7144" y="7144"/>
                  </a:moveTo>
                  <a:lnTo>
                    <a:pt x="102394" y="7144"/>
                  </a:lnTo>
                  <a:lnTo>
                    <a:pt x="102394" y="31909"/>
                  </a:lnTo>
                  <a:lnTo>
                    <a:pt x="42386" y="31909"/>
                  </a:lnTo>
                  <a:lnTo>
                    <a:pt x="42386" y="50006"/>
                  </a:lnTo>
                  <a:lnTo>
                    <a:pt x="97631" y="50006"/>
                  </a:lnTo>
                  <a:lnTo>
                    <a:pt x="97631" y="73819"/>
                  </a:lnTo>
                  <a:lnTo>
                    <a:pt x="42386" y="73819"/>
                  </a:lnTo>
                  <a:lnTo>
                    <a:pt x="42386" y="96679"/>
                  </a:lnTo>
                  <a:lnTo>
                    <a:pt x="103346" y="96679"/>
                  </a:lnTo>
                  <a:lnTo>
                    <a:pt x="103346" y="122396"/>
                  </a:lnTo>
                  <a:lnTo>
                    <a:pt x="7144" y="12239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52960">
            <a:off x="6816917" y="5490872"/>
            <a:ext cx="1511898" cy="1012825"/>
            <a:chOff x="7911409" y="975790"/>
            <a:chExt cx="1511898" cy="1012825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FAC6E4D4-A729-4EA3-8339-8C961DAF44D4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accent1"/>
                  </a:solidFill>
                  <a:latin typeface="+mj-lt"/>
                </a:rPr>
                <a:t>FUNKY TUNES</a:t>
              </a:r>
              <a:endParaRPr lang="en-US" sz="100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4F30B4F-5CC3-4DD0-8AB8-7609F447D4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86633">
            <a:off x="10772663" y="55720"/>
            <a:ext cx="1277043" cy="1277043"/>
            <a:chOff x="10320554" y="1899878"/>
            <a:chExt cx="1055407" cy="1055407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2DCE3E6-766B-4C3F-B8EE-0BB78C8DD6D2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8106364-C4CE-4471-9D44-1D076C7B1A42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4435262-50BA-4E60-805F-2E923679DEAF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619E910-919E-43E7-BA6C-47E400B9F6D0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721E66E-9CCD-4FC4-9544-D700906B18FE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AE06CF1-E394-44F1-ABBE-702A545C9FCA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DB69F9B-E2FE-41BA-8F7E-E3A838ABE037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7E35675-EF7A-44D6-BF75-4AA774C22DF7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074FF3E-CE5E-4E66-8564-59F72189AC00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1F34E31-0F30-4CB7-92FE-8183C76E4658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90D519FE-8FD7-4686-BEC6-7BF8E88ED8FB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D3E441E0-B652-4C03-8C2A-1A3F9D5D86A0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 rot="21326984">
            <a:off x="1951241" y="2777066"/>
            <a:ext cx="2883111" cy="848861"/>
          </a:xfrm>
        </p:spPr>
        <p:txBody>
          <a:bodyPr/>
          <a:lstStyle/>
          <a:p>
            <a:pPr algn="ctr"/>
            <a:r>
              <a:rPr lang="mk-MK" dirty="0" smtClean="0"/>
              <a:t>Ајде да играме</a:t>
            </a:r>
            <a:endParaRPr lang="en-US" dirty="0"/>
          </a:p>
        </p:txBody>
      </p:sp>
      <p:sp>
        <p:nvSpPr>
          <p:cNvPr id="62" name="Text Placeholder 1"/>
          <p:cNvSpPr txBox="1">
            <a:spLocks/>
          </p:cNvSpPr>
          <p:nvPr/>
        </p:nvSpPr>
        <p:spPr>
          <a:xfrm rot="21326984">
            <a:off x="2064454" y="3892268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vert="horz" lIns="7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65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12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47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k-MK" dirty="0" smtClean="0">
                <a:hlinkClick r:id="rId2" tooltip="Игра 1"/>
              </a:rPr>
              <a:t>Игра 1</a:t>
            </a:r>
            <a:endParaRPr lang="en-US" dirty="0"/>
          </a:p>
        </p:txBody>
      </p:sp>
      <p:sp>
        <p:nvSpPr>
          <p:cNvPr id="63" name="Text Placeholder 1"/>
          <p:cNvSpPr txBox="1">
            <a:spLocks/>
          </p:cNvSpPr>
          <p:nvPr/>
        </p:nvSpPr>
        <p:spPr>
          <a:xfrm rot="21326984">
            <a:off x="2188725" y="4926887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vert="horz" lIns="7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3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65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112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47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k-MK" dirty="0" smtClean="0">
                <a:hlinkClick r:id="rId4" tooltip="Игра 2"/>
              </a:rPr>
              <a:t>Игра 2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21313148">
            <a:off x="2898586" y="4122401"/>
            <a:ext cx="1214846" cy="34674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 rot="21313148">
            <a:off x="3022856" y="5177946"/>
            <a:ext cx="1214846" cy="34674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High school presentation_RVA_v3" id="{F101834F-CE24-405F-9F2B-6B7CAA70B240}" vid="{6E88EA60-45E6-46EF-8EEB-9A9068D4FD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16c05727-aa75-4e4a-9b5f-8a80a1165891"/>
    <ds:schemaRef ds:uri="71af3243-3dd4-4a8d-8c0d-dd76da1f02a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High school presentation</Template>
  <TotalTime>0</TotalTime>
  <Words>213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Courier New</vt:lpstr>
      <vt:lpstr>Times New Roman</vt:lpstr>
      <vt:lpstr>Office Theme</vt:lpstr>
      <vt:lpstr>Проценување и мерење должина</vt:lpstr>
      <vt:lpstr>Мерки за должина</vt:lpstr>
      <vt:lpstr>Колку сантиметри покажуваат дадените метра?</vt:lpstr>
      <vt:lpstr>Нестандардни мерки</vt:lpstr>
      <vt:lpstr>Проценување и мерење</vt:lpstr>
      <vt:lpstr>Проблемски задачи</vt:lpstr>
      <vt:lpstr>Состави задача</vt:lpstr>
      <vt:lpstr>Large image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2020-05-05T16:54:21Z</dcterms:created>
  <dcterms:modified xsi:type="dcterms:W3CDTF">2020-05-05T16:58:27Z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