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2D96-BE25-408E-8971-CAF1937CD4EB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25A8-501E-467B-AA96-A387E9BBE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2D96-BE25-408E-8971-CAF1937CD4EB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25A8-501E-467B-AA96-A387E9BBE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2D96-BE25-408E-8971-CAF1937CD4EB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25A8-501E-467B-AA96-A387E9BBE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2D96-BE25-408E-8971-CAF1937CD4EB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25A8-501E-467B-AA96-A387E9BBE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2D96-BE25-408E-8971-CAF1937CD4EB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25A8-501E-467B-AA96-A387E9BBE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2D96-BE25-408E-8971-CAF1937CD4EB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25A8-501E-467B-AA96-A387E9BBE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2D96-BE25-408E-8971-CAF1937CD4EB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25A8-501E-467B-AA96-A387E9BBE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2D96-BE25-408E-8971-CAF1937CD4EB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25A8-501E-467B-AA96-A387E9BBE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2D96-BE25-408E-8971-CAF1937CD4EB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25A8-501E-467B-AA96-A387E9BBE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2D96-BE25-408E-8971-CAF1937CD4EB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25A8-501E-467B-AA96-A387E9BBE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2D96-BE25-408E-8971-CAF1937CD4EB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25A8-501E-467B-AA96-A387E9BBE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D2D96-BE25-408E-8971-CAF1937CD4EB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225A8-501E-467B-AA96-A387E9BBE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904999"/>
          </a:xfrm>
        </p:spPr>
        <p:txBody>
          <a:bodyPr/>
          <a:lstStyle/>
          <a:p>
            <a:r>
              <a:rPr lang="mk-MK" dirty="0" smtClean="0"/>
              <a:t>                     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mk-MK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mk-MK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6260" y="2935161"/>
            <a:ext cx="71686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k-MK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МОИТЕ СЕТИЛА</a:t>
            </a:r>
            <a:endParaRPr 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Човекот има пет сетила. Тие се:Сетило за вид (очи)Сетило за слух (уши)Сетило за мирис (нос)Сетило за вкус (јазик)Сети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90600"/>
            <a:ext cx="6705600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Очите се сетило за вид. Со нив ги распознавамепредметите и појавите. Луѓето имаат две очи соиста боја, заштитени со капак.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197820"/>
            <a:ext cx="6400800" cy="4669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9762"/>
          </a:xfrm>
        </p:spPr>
        <p:txBody>
          <a:bodyPr>
            <a:normAutofit/>
          </a:bodyPr>
          <a:lstStyle/>
          <a:p>
            <a:r>
              <a:rPr lang="mk-MK" sz="4800" i="1" dirty="0" smtClean="0">
                <a:solidFill>
                  <a:schemeClr val="accent4">
                    <a:lumMod val="75000"/>
                  </a:schemeClr>
                </a:solidFill>
              </a:rPr>
              <a:t>ДОПИР</a:t>
            </a:r>
            <a:br>
              <a:rPr lang="mk-MK" sz="4800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mk-MK" sz="4800" i="1" dirty="0" smtClean="0">
                <a:solidFill>
                  <a:schemeClr val="accent4">
                    <a:lumMod val="75000"/>
                  </a:schemeClr>
                </a:solidFill>
              </a:rPr>
              <a:t>Дали знаете дека децата  почнуваат да го осознаваат светот преку допир?</a:t>
            </a:r>
            <a:endParaRPr lang="en-US" sz="4800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Тврдо Меко        ОстроЛадно           Жешко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143000"/>
            <a:ext cx="607695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Moi seti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066800"/>
            <a:ext cx="655320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                           </vt:lpstr>
      <vt:lpstr>PowerPoint Presentation</vt:lpstr>
      <vt:lpstr>PowerPoint Presentation</vt:lpstr>
      <vt:lpstr>ДОПИР Дали знаете дека децата  почнуваат да го осознаваат светот преку допир?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МОИТЕ СЕТИЛА</dc:title>
  <dc:creator>baze</dc:creator>
  <cp:lastModifiedBy>user</cp:lastModifiedBy>
  <cp:revision>6</cp:revision>
  <dcterms:created xsi:type="dcterms:W3CDTF">2016-03-12T18:30:52Z</dcterms:created>
  <dcterms:modified xsi:type="dcterms:W3CDTF">2020-03-27T18:57:21Z</dcterms:modified>
</cp:coreProperties>
</file>