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03/15/2020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03/15/2020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mk-MK" dirty="0" smtClean="0"/>
              <a:t>СПОМЕНИЦИ НА КУЛТУРАТА</a:t>
            </a:r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4451230"/>
            <a:ext cx="8637072" cy="57595"/>
          </a:xfrm>
        </p:spPr>
        <p:txBody>
          <a:bodyPr>
            <a:normAutofit fontScale="25000" lnSpcReduction="20000"/>
          </a:bodyPr>
          <a:lstStyle/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86349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СПОМЕНИЦИ НА КУЛТУРАТА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197290"/>
            <a:ext cx="4444086" cy="2750440"/>
          </a:xfrm>
        </p:spPr>
        <p:txBody>
          <a:bodyPr>
            <a:noAutofit/>
          </a:bodyPr>
          <a:lstStyle/>
          <a:p>
            <a:r>
              <a:rPr lang="ru-RU" dirty="0"/>
              <a:t>Културното наследство во Република Македонија е извонредно богато со голем број стари градби. Во наследство од христијанството ни останале цркви и манастири, во чија изградба учествувале врвни мајстори. Тие со својата мајсторска вештина создале прекрасни дела во внатрешноста на црквите и манастирите. </a:t>
            </a:r>
            <a:endParaRPr lang="mk-M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003" y="2197290"/>
            <a:ext cx="4478474" cy="342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5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Фрескосликарство 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0" y="2015732"/>
            <a:ext cx="3543502" cy="345061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Фрескосликарството (ѕидно сликарство) е еден од најубавите делови на византиската уметност. Фрескосликарите, зографите, под влијание на христијанската култура, создавале фрески и живописи со огромна уметничка вредност.</a:t>
            </a:r>
            <a:endParaRPr lang="mk-M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085" y="1853754"/>
            <a:ext cx="61912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52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иконопис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3338785" cy="3450613"/>
          </a:xfrm>
        </p:spPr>
        <p:txBody>
          <a:bodyPr/>
          <a:lstStyle/>
          <a:p>
            <a:r>
              <a:rPr lang="mk-MK" dirty="0" smtClean="0"/>
              <a:t>Иконопис е посебна сликарска техника која ја негува христијанската црква.</a:t>
            </a:r>
          </a:p>
          <a:p>
            <a:r>
              <a:rPr lang="mk-MK" dirty="0" smtClean="0"/>
              <a:t>Иконописот претставува сликање икони на даска – дрвена површина</a:t>
            </a:r>
            <a:endParaRPr lang="mk-M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364" y="2015732"/>
            <a:ext cx="6783629" cy="337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Копаничарство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51579" y="2015732"/>
            <a:ext cx="3147717" cy="3450613"/>
          </a:xfrm>
        </p:spPr>
        <p:txBody>
          <a:bodyPr/>
          <a:lstStyle/>
          <a:p>
            <a:r>
              <a:rPr lang="ru-RU" dirty="0"/>
              <a:t>Копаничарство (резбарска уметност) - копаничарите, со длето, од дрвото создавале раскошни иконостаси, кои и денес красат некои од македонските цркви.</a:t>
            </a:r>
            <a:endParaRPr lang="mk-MK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160" y="2015732"/>
            <a:ext cx="601769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9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Копаничарство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0602" y="2011975"/>
            <a:ext cx="4642273" cy="344688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73169" y="2011975"/>
            <a:ext cx="5963906" cy="34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НАКИТ И ВЕЗОВИ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067" y="2015731"/>
            <a:ext cx="3543502" cy="3450613"/>
          </a:xfrm>
        </p:spPr>
        <p:txBody>
          <a:bodyPr/>
          <a:lstStyle/>
          <a:p>
            <a:r>
              <a:rPr lang="ru-RU" dirty="0"/>
              <a:t>Наше културно богатство се и живописните народни носии, везови, накитот, убавите народни песни и ора,</a:t>
            </a:r>
          </a:p>
          <a:p>
            <a:r>
              <a:rPr lang="ru-RU" dirty="0"/>
              <a:t>обичаите, празниците, народните верувања и друго.</a:t>
            </a:r>
          </a:p>
          <a:p>
            <a:endParaRPr lang="mk-M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808" y="2015731"/>
            <a:ext cx="4174816" cy="3450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442" y="1890712"/>
            <a:ext cx="3409251" cy="33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42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народни носии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190" y="2107264"/>
            <a:ext cx="2506273" cy="3256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216" y="2127868"/>
            <a:ext cx="2278322" cy="3235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216" y="2107264"/>
            <a:ext cx="2292830" cy="3256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5671" y="2107264"/>
            <a:ext cx="2292830" cy="325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7695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77</TotalTime>
  <Words>168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Gallery</vt:lpstr>
      <vt:lpstr>СПОМЕНИЦИ НА КУЛТУРАТА</vt:lpstr>
      <vt:lpstr>СПОМЕНИЦИ НА КУЛТУРАТА</vt:lpstr>
      <vt:lpstr>Фрескосликарство </vt:lpstr>
      <vt:lpstr>иконопис</vt:lpstr>
      <vt:lpstr>Копаничарство</vt:lpstr>
      <vt:lpstr>Копаничарство</vt:lpstr>
      <vt:lpstr>НАКИТ И ВЕЗОВИ</vt:lpstr>
      <vt:lpstr>народни носии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СПОМЕНИЦИ НА КУЛТУРАТА</dc:title>
  <dc:creator>Sonja Ilievska Godzirova</dc:creator>
  <cp:lastModifiedBy>Ivan</cp:lastModifiedBy>
  <cp:revision>6</cp:revision>
  <dcterms:created xsi:type="dcterms:W3CDTF">2018-03-08T08:33:29Z</dcterms:created>
  <dcterms:modified xsi:type="dcterms:W3CDTF">2020-03-15T15:21:00Z</dcterms:modified>
</cp:coreProperties>
</file>