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03/15/2020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Културно наследство на Република Македонија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2808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600075"/>
            <a:ext cx="9553575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8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Археологија</a:t>
            </a:r>
            <a:endParaRPr lang="mk-MK" dirty="0"/>
          </a:p>
        </p:txBody>
      </p:sp>
      <p:sp>
        <p:nvSpPr>
          <p:cNvPr id="3" name="TextBox 2"/>
          <p:cNvSpPr txBox="1"/>
          <p:nvPr/>
        </p:nvSpPr>
        <p:spPr>
          <a:xfrm>
            <a:off x="423081" y="2538485"/>
            <a:ext cx="11395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Многу градби од минатото се уништени од земјотреси, од или од пожари, но и со разурнувања од освојувачки </a:t>
            </a:r>
            <a:r>
              <a:rPr lang="ru-RU" sz="2400" dirty="0" smtClean="0"/>
              <a:t>војни. Денес </a:t>
            </a:r>
            <a:r>
              <a:rPr lang="ru-RU" sz="2400" dirty="0"/>
              <a:t>многу од тие градби од минатото луѓето ги </a:t>
            </a:r>
            <a:r>
              <a:rPr lang="ru-RU" sz="2400" dirty="0" smtClean="0"/>
              <a:t>реставрираат (поправаат</a:t>
            </a:r>
            <a:r>
              <a:rPr lang="ru-RU" sz="2400" dirty="0"/>
              <a:t>) за да изгледаат како некогаш</a:t>
            </a:r>
            <a:r>
              <a:rPr lang="ru-RU" sz="2400" dirty="0" smtClean="0"/>
              <a:t>.</a:t>
            </a:r>
          </a:p>
          <a:p>
            <a:endParaRPr lang="ru-RU" sz="2400" b="1" dirty="0"/>
          </a:p>
          <a:p>
            <a:r>
              <a:rPr lang="ru-RU" sz="2400" b="1" dirty="0" smtClean="0"/>
              <a:t>Археологија</a:t>
            </a:r>
            <a:r>
              <a:rPr lang="ru-RU" sz="2400" dirty="0" smtClean="0"/>
              <a:t> </a:t>
            </a:r>
            <a:r>
              <a:rPr lang="ru-RU" sz="2400" dirty="0"/>
              <a:t>е наука која се занимава со ископување и проучување на</a:t>
            </a:r>
          </a:p>
          <a:p>
            <a:r>
              <a:rPr lang="ru-RU" sz="2400" dirty="0"/>
              <a:t>предметите на старите култури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b="1" dirty="0"/>
              <a:t>Археологот</a:t>
            </a:r>
            <a:r>
              <a:rPr lang="ru-RU" sz="2400" dirty="0"/>
              <a:t> е научник кој го истражува животот на луѓето кои живееле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о минатото </a:t>
            </a:r>
            <a:r>
              <a:rPr lang="ru-RU" sz="2400" dirty="0"/>
              <a:t>и објектите што тие ги оставиле зад себе.</a:t>
            </a:r>
            <a:endParaRPr lang="mk-MK" sz="2400" dirty="0"/>
          </a:p>
        </p:txBody>
      </p:sp>
    </p:spTree>
    <p:extLst>
      <p:ext uri="{BB962C8B-B14F-4D97-AF65-F5344CB8AC3E}">
        <p14:creationId xmlns:p14="http://schemas.microsoft.com/office/powerpoint/2010/main" val="310928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Археолошки наоѓалишта од праисторијата</a:t>
            </a:r>
            <a:endParaRPr lang="mk-MK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3054" b="23054"/>
          <a:stretch>
            <a:fillRect/>
          </a:stretch>
        </p:blipFill>
        <p:spPr>
          <a:xfrm>
            <a:off x="5248275" y="2336873"/>
            <a:ext cx="5761038" cy="359931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4437588" cy="3599316"/>
          </a:xfrm>
        </p:spPr>
        <p:txBody>
          <a:bodyPr>
            <a:normAutofit/>
          </a:bodyPr>
          <a:lstStyle/>
          <a:p>
            <a:r>
              <a:rPr lang="ru-RU" dirty="0"/>
              <a:t>Сведоштва на материјалната култура се откриените </a:t>
            </a:r>
            <a:r>
              <a:rPr lang="ru-RU" dirty="0" smtClean="0"/>
              <a:t>археолошки наоѓалишта </a:t>
            </a:r>
            <a:r>
              <a:rPr lang="ru-RU" dirty="0"/>
              <a:t>на територијата на нашата земја. Значајни остатоци </a:t>
            </a:r>
            <a:r>
              <a:rPr lang="ru-RU" dirty="0" smtClean="0"/>
              <a:t>се ископани во: </a:t>
            </a:r>
          </a:p>
          <a:p>
            <a:r>
              <a:rPr lang="ru-RU" dirty="0" smtClean="0"/>
              <a:t>Пелагонија,</a:t>
            </a:r>
          </a:p>
          <a:p>
            <a:r>
              <a:rPr lang="ru-RU" dirty="0" smtClean="0"/>
              <a:t>Требениште - </a:t>
            </a:r>
            <a:r>
              <a:rPr lang="ru-RU" dirty="0"/>
              <a:t>Охридско, </a:t>
            </a:r>
            <a:endParaRPr lang="ru-RU" dirty="0" smtClean="0"/>
          </a:p>
          <a:p>
            <a:r>
              <a:rPr lang="ru-RU" dirty="0" smtClean="0"/>
              <a:t>Маџари - </a:t>
            </a:r>
            <a:r>
              <a:rPr lang="ru-RU" dirty="0"/>
              <a:t>Скопско,</a:t>
            </a:r>
          </a:p>
          <a:p>
            <a:r>
              <a:rPr lang="ru-RU" dirty="0" smtClean="0"/>
              <a:t>Таринци - </a:t>
            </a:r>
            <a:r>
              <a:rPr lang="ru-RU" dirty="0"/>
              <a:t>Штипско,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на многу други места ширум нашата земја. </a:t>
            </a:r>
            <a:r>
              <a:rPr lang="ru-RU" dirty="0" smtClean="0"/>
              <a:t>Бројни праисториски </a:t>
            </a:r>
            <a:r>
              <a:rPr lang="ru-RU" dirty="0"/>
              <a:t>предмети од керамика и алатки од камен се наоѓаат </a:t>
            </a:r>
            <a:r>
              <a:rPr lang="ru-RU" dirty="0" smtClean="0"/>
              <a:t>во музеите </a:t>
            </a:r>
            <a:r>
              <a:rPr lang="ru-RU" dirty="0"/>
              <a:t>на Македонија.</a:t>
            </a:r>
            <a:endParaRPr lang="mk-MK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667526" y="2336874"/>
            <a:ext cx="4819725" cy="3599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07032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Кокино – најстарата опсерваторија</a:t>
            </a:r>
            <a:endParaRPr lang="mk-MK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Кокино се наоѓа во близина на</a:t>
            </a:r>
          </a:p>
          <a:p>
            <a:r>
              <a:rPr lang="ru-RU" sz="2000" dirty="0"/>
              <a:t>Куманово и е најстарата</a:t>
            </a:r>
          </a:p>
          <a:p>
            <a:r>
              <a:rPr lang="ru-RU" sz="2000" dirty="0"/>
              <a:t>опсерваторија на Балканот.</a:t>
            </a:r>
            <a:endParaRPr lang="mk-MK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332" y="2169686"/>
            <a:ext cx="5425847" cy="376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13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Археолошки наоѓалишта од античкиот период</a:t>
            </a:r>
            <a:endParaRPr lang="mk-MK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Ширум целата територија пронајдени се остатоци што датираат </a:t>
            </a:r>
            <a:r>
              <a:rPr lang="ru-RU" dirty="0" smtClean="0"/>
              <a:t>од античкиот </a:t>
            </a:r>
            <a:r>
              <a:rPr lang="ru-RU" dirty="0"/>
              <a:t>период. </a:t>
            </a:r>
            <a:endParaRPr lang="ru-RU" dirty="0" smtClean="0"/>
          </a:p>
          <a:p>
            <a:r>
              <a:rPr lang="ru-RU" dirty="0" smtClean="0"/>
              <a:t>Особено </a:t>
            </a:r>
            <a:r>
              <a:rPr lang="ru-RU" dirty="0"/>
              <a:t>значајни од ова време се градовите, </a:t>
            </a:r>
            <a:r>
              <a:rPr lang="ru-RU" dirty="0" smtClean="0"/>
              <a:t>со мозаиците </a:t>
            </a:r>
            <a:r>
              <a:rPr lang="ru-RU" dirty="0"/>
              <a:t>и скулптурите: во близината на Битола </a:t>
            </a:r>
            <a:r>
              <a:rPr lang="ru-RU" dirty="0" smtClean="0"/>
              <a:t>- </a:t>
            </a:r>
            <a:r>
              <a:rPr lang="ru-RU" dirty="0"/>
              <a:t>Хераклеја, Стоби </a:t>
            </a:r>
            <a:r>
              <a:rPr lang="ru-RU" dirty="0" smtClean="0"/>
              <a:t>во близина </a:t>
            </a:r>
            <a:r>
              <a:rPr lang="ru-RU" dirty="0"/>
              <a:t>на Демир Капија, Лихнидос </a:t>
            </a:r>
            <a:r>
              <a:rPr lang="ru-RU" dirty="0" smtClean="0"/>
              <a:t>- </a:t>
            </a:r>
            <a:r>
              <a:rPr lang="ru-RU" dirty="0"/>
              <a:t>Охрид, Скупи </a:t>
            </a:r>
            <a:r>
              <a:rPr lang="ru-RU" dirty="0" smtClean="0"/>
              <a:t>- Скопје </a:t>
            </a:r>
            <a:r>
              <a:rPr lang="ru-RU" dirty="0"/>
              <a:t>и други.</a:t>
            </a:r>
            <a:endParaRPr lang="mk-M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512" y="2336873"/>
            <a:ext cx="5431668" cy="408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Културното богатство од средниот век</a:t>
            </a:r>
            <a:endParaRPr lang="mk-MK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Сочувани до денешен ден се тврдините:</a:t>
            </a:r>
          </a:p>
          <a:p>
            <a:r>
              <a:rPr lang="ru-RU" sz="1800" dirty="0"/>
              <a:t>Скопското Кале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Самуиловата </a:t>
            </a:r>
            <a:r>
              <a:rPr lang="ru-RU" sz="1800" dirty="0"/>
              <a:t>тврдина </a:t>
            </a:r>
            <a:r>
              <a:rPr lang="ru-RU" sz="1800" dirty="0" smtClean="0"/>
              <a:t>во Охрид,</a:t>
            </a:r>
          </a:p>
          <a:p>
            <a:r>
              <a:rPr lang="ru-RU" sz="1800" dirty="0" smtClean="0"/>
              <a:t>Марковите </a:t>
            </a:r>
            <a:r>
              <a:rPr lang="ru-RU" sz="1800" dirty="0"/>
              <a:t>Кули во Прилеп.</a:t>
            </a:r>
            <a:endParaRPr lang="mk-MK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2" y="2303912"/>
            <a:ext cx="5507868" cy="366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9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Староградската архитектура</a:t>
            </a:r>
            <a:endParaRPr lang="mk-MK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Посебно обележје претставува </a:t>
            </a:r>
            <a:r>
              <a:rPr lang="ru-RU" sz="2000" dirty="0" smtClean="0"/>
              <a:t>староградската архитектура</a:t>
            </a:r>
            <a:r>
              <a:rPr lang="ru-RU" sz="2000" dirty="0"/>
              <a:t>, која може да се доживее </a:t>
            </a:r>
            <a:r>
              <a:rPr lang="ru-RU" sz="2000" dirty="0" smtClean="0"/>
              <a:t>во старите </a:t>
            </a:r>
            <a:r>
              <a:rPr lang="ru-RU" sz="2000" dirty="0"/>
              <a:t>делови на Охрид, во Крушево и </a:t>
            </a:r>
            <a:r>
              <a:rPr lang="ru-RU" sz="2000" dirty="0" smtClean="0"/>
              <a:t>во Старата </a:t>
            </a:r>
            <a:r>
              <a:rPr lang="ru-RU" sz="2000" dirty="0"/>
              <a:t>скопска чаршија.</a:t>
            </a:r>
            <a:endParaRPr lang="mk-MK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333" y="2102276"/>
            <a:ext cx="5431668" cy="406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6850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30</TotalTime>
  <Words>272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Културно наследство на Република Македонија</vt:lpstr>
      <vt:lpstr>PowerPoint Presentation</vt:lpstr>
      <vt:lpstr>Археологија</vt:lpstr>
      <vt:lpstr>Археолошки наоѓалишта од праисторијата</vt:lpstr>
      <vt:lpstr>Кокино – најстарата опсерваторија</vt:lpstr>
      <vt:lpstr>Археолошки наоѓалишта од античкиот период</vt:lpstr>
      <vt:lpstr>Културното богатство од средниот век</vt:lpstr>
      <vt:lpstr>Староградската архитектура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Културно наследство на Република Македонија</dc:title>
  <dc:creator>Sonja Ilievska Godzirova</dc:creator>
  <cp:lastModifiedBy>Ivan</cp:lastModifiedBy>
  <cp:revision>5</cp:revision>
  <dcterms:created xsi:type="dcterms:W3CDTF">2018-03-04T08:42:18Z</dcterms:created>
  <dcterms:modified xsi:type="dcterms:W3CDTF">2020-03-15T15:20:23Z</dcterms:modified>
</cp:coreProperties>
</file>