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1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67" r:id="rId18"/>
  </p:sldIdLst>
  <p:sldSz cx="9144000" cy="6858000" type="screen4x3"/>
  <p:notesSz cx="6858000" cy="9144000"/>
  <p:embeddedFontLs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assoon Infant Rg" panose="02000503030000020003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18A0DB"/>
    <a:srgbClr val="FFFFFF"/>
    <a:srgbClr val="FFEB8C"/>
    <a:srgbClr val="F5E9AE"/>
    <a:srgbClr val="DE1E5A"/>
    <a:srgbClr val="BC0105"/>
    <a:srgbClr val="4DB1E3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Click once</a:t>
            </a:r>
            <a:r>
              <a:rPr lang="en-AU" baseline="0" dirty="0"/>
              <a:t> to reveal the sun options, click again for answer to be revealed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2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eb02.splash.abc.net.au/res/i/L756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8" y="666207"/>
            <a:ext cx="419317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4400" dirty="0" smtClean="0"/>
              <a:t>НАПРАВИ СЕНКА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513946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dirty="0" smtClean="0"/>
              <a:t>За да направиш сенка треба да имаш светлина (сончева светлина, ламба или друго). Потоа од алуминиумска фолија создади интересна сенка.</a:t>
            </a:r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163" y="3061190"/>
            <a:ext cx="212759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dirty="0" smtClean="0"/>
              <a:t>Размисли: Како ќе се менува сенката ако изворот на светлина се поместува?</a:t>
            </a:r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5509" y="3061189"/>
            <a:ext cx="212759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dirty="0" smtClean="0"/>
              <a:t>Размисли: Како ќе создадеш поголема сенка?</a:t>
            </a:r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5003" y="4891807"/>
            <a:ext cx="2751612" cy="111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8" y="2273964"/>
            <a:ext cx="2959443" cy="29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Што ти е потребно?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634992" y="1532238"/>
            <a:ext cx="3874015" cy="1309816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Алуминиумска фолија,</a:t>
            </a:r>
          </a:p>
          <a:p>
            <a:pPr algn="ctr"/>
            <a:r>
              <a:rPr lang="mk-MK" dirty="0"/>
              <a:t>к</a:t>
            </a:r>
            <a:r>
              <a:rPr lang="mk-MK" dirty="0" smtClean="0"/>
              <a:t>реда, ако црташ на бетон или</a:t>
            </a:r>
          </a:p>
          <a:p>
            <a:pPr algn="ctr"/>
            <a:r>
              <a:rPr lang="mk-MK" dirty="0"/>
              <a:t>б</a:t>
            </a:r>
            <a:r>
              <a:rPr lang="mk-MK" dirty="0" smtClean="0"/>
              <a:t>ел лист и молив ако црташ на лист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3310061"/>
            <a:ext cx="3459892" cy="2280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7" y="3429000"/>
            <a:ext cx="3445932" cy="216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4009281" y="4448432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3981497" y="2141838"/>
            <a:ext cx="3951870" cy="2998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Чекор</a:t>
            </a:r>
            <a:r>
              <a:rPr lang="en-AU" dirty="0" smtClean="0"/>
              <a:t> </a:t>
            </a:r>
            <a:r>
              <a:rPr lang="en-AU" dirty="0"/>
              <a:t>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/>
              <a:t>Направи предмет кој може да стои сам со помош на алуминиумската фолија.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1455552" y="3503063"/>
            <a:ext cx="2402589" cy="114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1524" y="5014635"/>
            <a:ext cx="5572726" cy="12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Чекор</a:t>
            </a:r>
            <a:r>
              <a:rPr lang="en-AU" dirty="0" smtClean="0"/>
              <a:t> </a:t>
            </a:r>
            <a:r>
              <a:rPr lang="en-AU" dirty="0"/>
              <a:t>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49" y="1473201"/>
            <a:ext cx="3536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/>
              <a:t>Намести го предметот пред изворот на светлина над бел лист и исцртај ја неговата сенка.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mk-MK" dirty="0" smtClean="0"/>
              <a:t>Помести го предметот и пак нацртај ја сенката.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3981497" y="2141838"/>
            <a:ext cx="3951870" cy="2998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1524" y="5014635"/>
            <a:ext cx="5572726" cy="129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3718125" y="4582328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-1.85185E-6 C 0.00087 0.00486 0.00191 0.00972 0.0026 0.01458 C 0.00451 0.02523 0.00226 0.01829 0.00538 0.02662 C 0.00503 0.0294 0.00538 0.03241 0.00451 0.03495 C 0.00382 0.03681 -0.00243 0.03958 -0.00278 0.03982 C -0.01215 0.04607 -0.00556 0.04352 -0.01354 0.04583 C -0.0158 0.04722 -0.01754 0.04861 -0.01979 0.04931 C -0.0217 0.04977 -0.02344 0.05 -0.02518 0.05046 C -0.02639 0.05093 -0.02761 0.05139 -0.02882 0.05185 C -0.03785 0.05139 -0.04688 0.05162 -0.0559 0.05046 C -0.05799 0.05023 -0.06007 0.04838 -0.06215 0.04815 C -0.07066 0.04722 -0.07899 0.04745 -0.0875 0.04699 C -0.09618 0.04769 -0.10087 0.04699 -0.10816 0.04931 C -0.10903 0.04954 -0.1099 0.05023 -0.11077 0.05046 C -0.1132 0.05301 -0.11528 0.05648 -0.11806 0.05764 C -0.12153 0.05926 -0.12292 0.05995 -0.12709 0.06134 C -0.12882 0.06204 -0.13334 0.06273 -0.13524 0.06366 C -0.13646 0.06435 -0.1375 0.06551 -0.13872 0.0662 C -0.14028 0.06713 -0.1441 0.06898 -0.14601 0.06968 C -0.14844 0.0706 -0.15313 0.07222 -0.15313 0.07222 C -0.15434 0.07315 -0.15868 0.07732 -0.15955 0.0794 C -0.16111 0.08357 -0.16215 0.09005 -0.16302 0.09491 C -0.16285 0.09815 -0.16302 0.10162 -0.16215 0.10463 C -0.16146 0.10741 -0.16059 0.11042 -0.15868 0.11181 C -0.15747 0.1125 -0.15625 0.11366 -0.15504 0.11412 C -0.15104 0.11597 -0.14097 0.11644 -0.13872 0.11667 C -0.13785 0.1169 -0.13698 0.11782 -0.13611 0.11782 C -0.11719 0.11782 -0.12153 0.11945 -0.11268 0.11551 C -0.10556 0.11852 -0.10504 0.11644 -0.10191 0.12384 C -0.10139 0.125 -0.10122 0.12616 -0.10087 0.12732 C -0.10122 0.13102 -0.10209 0.13472 -0.10191 0.1382 C -0.10139 0.14398 -0.10087 0.14977 -0.09913 0.15509 C -0.09861 0.15671 -0.09688 0.15695 -0.09549 0.15741 C -0.09236 0.1588 -0.08195 0.15972 -0.08021 0.15995 C -0.07778 0.15903 -0.07535 0.15857 -0.07292 0.15741 C -0.07205 0.15695 -0.07118 0.15579 -0.07031 0.15509 C -0.06875 0.1537 -0.06736 0.15255 -0.0658 0.15139 C -0.06215 0.15185 -0.05851 0.15208 -0.05504 0.15255 C -0.04358 0.15417 -0.04358 0.1544 -0.03524 0.15625 C -0.03247 0.15579 -0.02969 0.15625 -0.02709 0.15509 C -0.02587 0.1544 -0.02535 0.15232 -0.02431 0.15139 C -0.02361 0.1507 -0.02257 0.1507 -0.0217 0.15023 C -0.02066 0.14954 -0.01997 0.14769 -0.01893 0.14792 C -0.00556 0.14861 -0.00608 0.14954 0.0026 0.15625 C 0.00382 0.15579 0.00521 0.15579 0.00625 0.15509 C 0.00764 0.15417 0.00885 0.15278 0.00989 0.15139 C 0.01128 0.14954 0.0125 0.14514 0.01354 0.14306 C 0.01476 0.14028 0.01666 0.13727 0.01805 0.13472 C 0.01857 0.13333 0.01892 0.13171 0.01979 0.13102 C 0.02083 0.13009 0.02222 0.13009 0.02344 0.12986 C 0.02986 0.12778 0.02587 0.12963 0.03055 0.12732 C 0.03212 0.12824 0.03385 0.12847 0.03507 0.12986 C 0.03594 0.13056 0.03611 0.13241 0.03698 0.13333 C 0.03923 0.13681 0.04132 0.14051 0.0441 0.14306 L 0.04948 0.14792 C 0.05052 0.14861 0.05121 0.14977 0.05226 0.15023 L 0.0559 0.15139 C 0.05677 0.15232 0.05746 0.15347 0.05851 0.15394 C 0.06111 0.15463 0.06389 0.15463 0.06666 0.15509 C 0.06875 0.15532 0.07083 0.15579 0.07291 0.15625 C 0.07482 0.15579 0.07673 0.15602 0.0783 0.15509 C 0.07951 0.1544 0.07986 0.15208 0.08107 0.15139 C 0.08298 0.15046 0.08524 0.15046 0.08732 0.15023 C 0.09045 0.14977 0.0934 0.14954 0.09635 0.14907 C 0.09722 0.14861 0.09809 0.14792 0.09913 0.14792 C 0.10746 0.14699 0.11597 0.14815 0.1243 0.14653 C 0.12916 0.1456 0.12864 0.1412 0.13246 0.13935 C 0.13333 0.13912 0.1342 0.13866 0.13507 0.1382 C 0.13698 0.13727 0.13993 0.13519 0.14149 0.13333 C 0.14236 0.13241 0.14323 0.13079 0.1441 0.12986 C 0.14496 0.12894 0.14601 0.12824 0.14687 0.12732 C 0.14791 0.12639 0.14844 0.12477 0.14948 0.12384 C 0.15035 0.12315 0.15139 0.12292 0.15226 0.12269 C 0.15347 0.12292 0.15469 0.12338 0.1559 0.12384 C 0.15816 0.12477 0.1618 0.12685 0.16389 0.1287 C 0.1717 0.13449 0.1592 0.12801 0.17656 0.1382 C 0.17864 0.13935 0.18073 0.13982 0.18281 0.14051 C 0.18611 0.14028 0.18976 0.1412 0.19288 0.13935 C 0.19444 0.13843 0.19531 0.13565 0.19548 0.13333 C 0.1967 0.12315 0.19392 0.11157 0.19739 0.10208 C 0.19878 0.09815 0.20399 0.10139 0.20729 0.10093 L 0.22517 0.10463 C 0.22673 0.10486 0.2283 0.10579 0.22969 0.10579 C 0.23368 0.10579 0.2375 0.10509 0.24149 0.10463 C 0.24444 0.10347 0.24774 0.10301 0.25052 0.10093 C 0.25139 0.10046 0.25139 0.09861 0.25139 0.09745 C 0.25139 0.09421 0.25243 0.08982 0.25052 0.08773 C 0.24774 0.08519 0.24392 0.08704 0.24062 0.08657 C 0.23889 0.08588 0.23437 0.0838 0.23333 0.08287 C 0.23038 0.08032 0.2283 0.07593 0.22621 0.07222 C 0.22465 0.04745 0.22691 0.06412 0.22344 0.05046 C 0.22309 0.04907 0.22361 0.04676 0.22257 0.04583 C 0.22048 0.04398 0.21771 0.04421 0.21528 0.04329 C 0.18906 0.04769 0.19739 0.04722 0.15677 0.04445 C 0.15347 0.04421 0.15017 0.04259 0.14687 0.04213 C 0.13854 0.0412 0.13003 0.04144 0.1217 0.04097 C 0.10764 0.02847 0.12257 0.04097 0.07934 0.03727 C 0.0776 0.03727 0.07621 0.03565 0.07482 0.03495 C 0.07291 0.03403 0.07118 0.0331 0.06944 0.03264 C 0.06823 0.03218 0.06701 0.03171 0.0658 0.03125 C 0.06389 0.03079 0.06215 0.03056 0.06041 0.03009 C 0.05885 0.02986 0.05729 0.0294 0.0559 0.02894 C 0.05434 0.02778 0.05295 0.02639 0.05139 0.02523 C 0.05052 0.02477 0.04948 0.02477 0.04861 0.02407 C 0.04687 0.02292 0.04219 0.01782 0.04149 0.0169 C 0.03073 0.00394 0.0441 0.01829 0.03055 0.0037 C 0.02239 -0.00509 0.02552 -0.00324 0.01979 -0.00579 C 0.01892 -0.00509 0.01805 -0.00417 0.01719 -0.00347 C 0.01441 -0.00162 0.00972 -0.00162 0.00712 -0.00116 C 0.00625 -0.00069 0.00538 -0.00046 0.00451 -1.85185E-6 C 0.0033 0.0007 0.00208 0.00185 0.00087 0.00255 C 0.00035 0.00278 0.00017 0.00046 2.77778E-6 -1.85185E-6 Z " pathEditMode="relative" ptsTypes="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92" flipH="1">
            <a:off x="1139323" y="3639528"/>
            <a:ext cx="2621864" cy="2359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Чекор</a:t>
            </a:r>
            <a:r>
              <a:rPr lang="en-AU" dirty="0" smtClean="0"/>
              <a:t> </a:t>
            </a:r>
            <a:r>
              <a:rPr lang="en-AU" dirty="0"/>
              <a:t>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6140" y="1473201"/>
            <a:ext cx="755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/>
              <a:t>Забавувај се и цртај сенки од различни предмети.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92" flipH="1">
            <a:off x="1166065" y="3578723"/>
            <a:ext cx="2621864" cy="235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2443" y="3387478"/>
            <a:ext cx="2985245" cy="189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22442" y="5269810"/>
            <a:ext cx="2985245" cy="94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3216416" y="2857880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3.05556E-6 1.11111E-6 C -0.00209 0.00231 -0.00434 0.00463 -0.00625 0.00717 C -0.00729 0.00833 -0.00799 0.00972 -0.00903 0.01065 C -0.01129 0.01319 -0.01372 0.01551 -0.01632 0.01782 C -0.01806 0.01967 -0.0217 0.02268 -0.0217 0.02268 C -0.02257 0.0243 -0.02344 0.02592 -0.02431 0.02755 C -0.02761 0.03403 -0.02587 0.03241 -0.02969 0.03704 C -0.03143 0.03912 -0.03299 0.04167 -0.03507 0.04305 C -0.03681 0.04421 -0.03872 0.04398 -0.04063 0.04444 C -0.04271 0.04467 -0.04479 0.04514 -0.04688 0.0456 C -0.05521 0.04514 -0.06372 0.04514 -0.07205 0.04444 C -0.07309 0.04421 -0.07379 0.04352 -0.07483 0.04305 C -0.07657 0.04259 -0.07848 0.04236 -0.08021 0.0419 C -0.08785 0.03426 -0.07986 0.04143 -0.08733 0.03704 C -0.08993 0.03565 -0.09202 0.03356 -0.09462 0.03241 C -0.09636 0.03148 -0.09827 0.03171 -0.1 0.03102 C -0.10278 0.03009 -0.10539 0.02824 -0.10816 0.02755 C -0.11563 0.02546 -0.11111 0.02662 -0.1217 0.02523 C -0.12743 0.02546 -0.13316 0.02546 -0.13872 0.02639 C -0.14028 0.02662 -0.14167 0.0287 -0.14323 0.0287 L -0.17657 0.02755 C -0.17969 0.02662 -0.18177 0.02616 -0.18473 0.02523 C -0.18559 0.02477 -0.18646 0.0243 -0.18733 0.02384 C -0.18976 0.01898 -0.18854 0.0206 -0.19289 0.01667 C -0.19462 0.01505 -0.19636 0.01319 -0.19827 0.0118 C -0.19948 0.01111 -0.20782 0.00625 -0.21181 0.00463 C -0.21285 0.00417 -0.21407 0.00393 -0.21528 0.00347 C -0.22292 0.00393 -0.23039 0.00393 -0.23785 0.00463 C -0.23889 0.00486 -0.23976 0.00532 -0.24063 0.00579 C -0.24688 0.01111 -0.24341 0.0088 -0.24688 0.01435 C -0.24775 0.01551 -0.24879 0.01667 -0.24966 0.01782 C -0.25052 0.01944 -0.25122 0.0213 -0.25226 0.02268 C -0.25365 0.02454 -0.25539 0.02569 -0.25677 0.02755 C -0.25747 0.02847 -0.25782 0.03009 -0.25851 0.03102 C -0.25973 0.03264 -0.26111 0.03333 -0.26216 0.03472 C -0.26875 0.04444 -0.26407 0.03866 -0.26667 0.0456 C -0.26719 0.04676 -0.26789 0.04792 -0.26841 0.04907 C -0.26736 0.05671 -0.26841 0.05463 -0.26407 0.06111 C -0.26233 0.06366 -0.25851 0.06829 -0.25851 0.06829 C -0.25834 0.06944 -0.25782 0.0706 -0.25764 0.07199 C -0.25729 0.07546 -0.25747 0.07917 -0.25677 0.08287 C -0.25643 0.08449 -0.25591 0.08611 -0.25504 0.0875 C -0.25434 0.08866 -0.2533 0.08935 -0.25226 0.09005 C -0.25104 0.09074 -0.24705 0.0919 -0.24601 0.09236 C -0.24341 0.10625 -0.24705 0.08912 -0.24323 0.10069 C -0.23976 0.11157 -0.24514 0.10023 -0.24063 0.10926 L -0.23872 0.11875 L -0.23785 0.12361 C -0.2375 0.12847 -0.2375 0.13333 -0.23698 0.13796 C -0.23681 0.13935 -0.23629 0.14051 -0.23611 0.14167 C -0.23577 0.14352 -0.23559 0.1456 -0.23507 0.14768 C -0.2349 0.14884 -0.23455 0.15 -0.2342 0.15116 C -0.23386 0.15278 -0.23386 0.15463 -0.23334 0.15602 C -0.23247 0.15856 -0.23091 0.16088 -0.22969 0.16319 C -0.22917 0.16435 -0.22882 0.16597 -0.22795 0.1669 C -0.22483 0.16967 -0.22136 0.17361 -0.21719 0.17407 L -0.20365 0.17523 C -0.19254 0.17477 -0.18143 0.17477 -0.17032 0.17407 C -0.15504 0.17315 -0.18247 0.1706 -0.15677 0.17407 L -0.14966 0.17893 C -0.14844 0.17963 -0.14723 0.18079 -0.14601 0.18125 C -0.14514 0.18171 -0.1441 0.18194 -0.14323 0.18241 C -0.13785 0.18657 -0.13959 0.18704 -0.13507 0.18842 C -0.13368 0.18889 -0.13212 0.18912 -0.13073 0.18958 C -0.12952 0.19005 -0.1283 0.19074 -0.12709 0.19097 C -0.10782 0.19167 -0.08854 0.19167 -0.06945 0.19213 C -0.06702 0.19537 -0.06424 0.19815 -0.06216 0.20162 C -0.06129 0.20324 -0.06077 0.20532 -0.05955 0.20648 C -0.05851 0.20741 -0.05712 0.20741 -0.05591 0.20764 C -0.05434 0.2088 -0.05295 0.21042 -0.05139 0.21134 C -0.04792 0.21319 -0.04375 0.21342 -0.04063 0.2162 C -0.03386 0.2213 -0.03768 0.21921 -0.02882 0.22222 C -0.02709 0.22338 -0.02535 0.22454 -0.02344 0.22569 C -0.02205 0.22662 -0.02032 0.22708 -0.01893 0.22801 C -0.01302 0.23194 -0.01945 0.2287 -0.01354 0.23403 C -0.01268 0.23472 -0.01181 0.23495 -0.01077 0.23542 C -0.00573 0.24213 -0.01077 0.23611 -0.00452 0.24143 C 0.00173 0.24653 -0.00348 0.24375 0.00173 0.24606 C 0.00295 0.24722 0.00399 0.2493 0.00538 0.24977 C 0.01493 0.25231 0.01684 0.25139 0.0243 0.24977 C 0.02673 0.24768 0.02899 0.2456 0.03159 0.24375 C 0.03264 0.24282 0.0342 0.24259 0.03507 0.24143 C 0.03784 0.23773 0.04236 0.2294 0.04236 0.2294 C 0.04271 0.22731 0.04375 0.22523 0.04323 0.22338 C 0.04218 0.21967 0.0401 0.21643 0.03784 0.21366 C 0.03698 0.2125 0.03541 0.21296 0.0342 0.2125 C 0.03264 0.21204 0.03125 0.2118 0.02968 0.21134 C 0.02795 0.21018 0.02604 0.20926 0.0243 0.20764 C 0.02222 0.20579 0.02118 0.20324 0.01979 0.20046 C 0.02048 0.19838 0.02031 0.19583 0.02152 0.19444 C 0.02361 0.19259 0.02639 0.19213 0.02882 0.19213 L 0.05677 0.19097 C 0.05816 0.18611 0.05937 0.1831 0.05937 0.17778 C 0.05937 0.17292 0.05503 0.16412 0.0585 0.16319 C 0.06927 0.16042 0.08021 0.16759 0.09097 0.16921 C 0.1158 0.17292 0.09635 0.17037 0.14948 0.17176 C 0.18264 0.18264 0.15538 0.17407 0.17656 0.18009 C 0.17777 0.18032 0.17899 0.18102 0.18021 0.18125 C 0.18593 0.18194 0.19166 0.18194 0.19722 0.18241 C 0.20086 0.18287 0.20451 0.18333 0.20816 0.18356 C 0.21371 0.18426 0.21944 0.18449 0.22517 0.18495 C 0.2276 0.18565 0.23003 0.1868 0.23246 0.18727 C 0.23541 0.18796 0.23836 0.18796 0.24149 0.18842 C 0.24357 0.18889 0.24566 0.18935 0.24774 0.18958 C 0.23715 0.19097 0.22517 0.18912 0.21527 0.1956 C 0.2125 0.19745 0.20989 0.19954 0.20711 0.20162 C 0.2059 0.20278 0.20486 0.20417 0.20364 0.20532 C 0.20104 0.21065 0.19809 0.2162 0.19635 0.22222 C 0.196 0.22361 0.19583 0.22523 0.19548 0.22685 C 0.19583 0.23055 0.19548 0.23426 0.19635 0.23773 C 0.19705 0.24005 0.19861 0.2419 0.2 0.24375 C 0.20225 0.24699 0.20486 0.25023 0.20711 0.25324 C 0.20833 0.25486 0.2125 0.26088 0.21441 0.2618 C 0.21666 0.26273 0.21927 0.2625 0.22152 0.26296 C 0.22586 0.26389 0.23073 0.26597 0.23507 0.26667 C 0.23993 0.26713 0.24479 0.26736 0.24948 0.26782 C 0.25521 0.26736 0.26093 0.26667 0.26666 0.26667 C 0.26753 0.26667 0.26857 0.26713 0.26927 0.26782 C 0.27465 0.27245 0.27951 0.29167 0.28021 0.29305 C 0.28159 0.29583 0.2835 0.29977 0.28472 0.30255 C 0.28836 0.3125 0.28229 0.29954 0.28732 0.30972 C 0.2868 0.31111 0.28628 0.31227 0.28559 0.31342 C 0.28437 0.31528 0.28194 0.31829 0.28021 0.31944 C 0.27899 0.32014 0.27777 0.32014 0.27656 0.3206 C 0.275 0.32176 0.27326 0.32245 0.27205 0.3243 C 0.27031 0.32708 0.27118 0.33148 0.27291 0.3338 C 0.27413 0.33542 0.2776 0.3368 0.27934 0.3375 C 0.28437 0.33704 0.28993 0.33935 0.29461 0.33611 C 0.29705 0.33449 0.29635 0.32893 0.29722 0.32546 C 0.29791 0.32292 0.29982 0.31505 0.3026 0.31342 C 0.30468 0.31227 0.30694 0.3125 0.30902 0.31227 C 0.31267 0.3125 0.31614 0.31273 0.31979 0.31342 C 0.32448 0.31412 0.32257 0.31481 0.32708 0.3169 C 0.32812 0.31759 0.32951 0.31782 0.33055 0.31829 C 0.33784 0.32106 0.32743 0.31875 0.34323 0.3206 C 0.34479 0.3169 0.34774 0.31389 0.34774 0.30972 C 0.34774 0.29028 0.34861 0.28217 0.33871 0.27616 C 0.33767 0.27546 0.33628 0.27546 0.33507 0.275 C 0.31267 0.27731 0.321 0.27592 0.35399 0.27731 L 0.37569 0.27847 C 0.38159 0.2794 0.38889 0.27592 0.39375 0.28102 C 0.39635 0.2838 0.3875 0.28542 0.38472 0.28819 C 0.3835 0.28935 0.38246 0.29074 0.38107 0.29167 C 0.37968 0.29282 0.37812 0.29329 0.37656 0.29421 C 0.37604 0.29583 0.37413 0.29745 0.37482 0.29907 C 0.37569 0.30139 0.3783 0.30185 0.38021 0.30255 C 0.38281 0.3037 0.38559 0.30417 0.38819 0.30509 C 0.39045 0.30579 0.39253 0.30648 0.39461 0.30741 C 0.43819 0.30625 0.43333 0.32199 0.45052 0.28449 C 0.45121 0.28287 0.45104 0.28055 0.45139 0.27847 C 0.45104 0.27569 0.44843 0.27083 0.45052 0.27014 C 0.45885 0.2669 0.46788 0.26967 0.47656 0.26898 C 0.47934 0.26875 0.48194 0.26805 0.48472 0.26782 C 0.49427 0.26458 0.48298 0.26898 0.49097 0.26412 C 0.49271 0.26319 0.49479 0.26319 0.49635 0.2618 C 0.49722 0.26088 0.49809 0.25995 0.49913 0.25926 C 0.50086 0.25833 0.50451 0.25694 0.50451 0.25694 C 0.50538 0.25579 0.50607 0.25417 0.50711 0.25324 C 0.51527 0.24606 0.50416 0.25926 0.51267 0.24977 C 0.51961 0.24213 0.51128 0.24977 0.51805 0.24375 C 0.52014 0.23518 0.51875 0.23866 0.52152 0.23287 C 0.52326 0.2243 0.52378 0.22384 0.52152 0.21134 C 0.52118 0.2088 0.51736 0.20486 0.51614 0.20278 C 0.51545 0.20185 0.5151 0.20046 0.51441 0.1993 C 0.51198 0.1956 0.5092 0.1919 0.50538 0.19097 C 0.50156 0.18981 0.49757 0.19005 0.49375 0.18958 C 0.48437 0.19005 0.475 0.19028 0.4658 0.19097 C 0.46458 0.19097 0.46336 0.1919 0.46215 0.19213 C 0.4592 0.19259 0.45607 0.19282 0.45312 0.19329 C 0.45156 0.19375 0.45017 0.19421 0.44861 0.19444 C 0.42604 0.19722 0.43906 0.19398 0.42795 0.19699 C 0.42639 0.19815 0.425 0.1993 0.42343 0.20046 C 0.42222 0.20139 0.42083 0.20185 0.41979 0.20278 C 0.4184 0.20417 0.41753 0.20625 0.41614 0.20764 C 0.41475 0.20949 0.41319 0.21088 0.41163 0.2125 C 0.41076 0.21366 0.41007 0.21528 0.40902 0.2162 C 0.40607 0.21805 0.4026 0.21852 0.4 0.22083 C 0.39218 0.22778 0.40208 0.21944 0.39461 0.22454 C 0.39357 0.22523 0.39288 0.22639 0.39184 0.22685 C 0.39045 0.22755 0.38889 0.22778 0.38732 0.22801 C 0.38611 0.22893 0.38489 0.22963 0.38385 0.23055 C 0.38194 0.23194 0.38055 0.23472 0.3783 0.23542 C 0.37586 0.23611 0.37083 0.23727 0.3684 0.23773 C 0.36458 0.23819 0.36059 0.23842 0.35677 0.23889 C 0.35538 0.23912 0.346 0.24143 0.34496 0.24143 C 0.33923 0.24097 0.33368 0.23981 0.32795 0.23889 C 0.32552 0.23657 0.32205 0.23518 0.32066 0.23171 C 0.32014 0.23009 0.31979 0.22824 0.31892 0.22685 C 0.31788 0.22569 0.31632 0.22546 0.31527 0.22454 C 0.3118 0.2213 0.31336 0.2213 0.31076 0.21736 C 0.30972 0.21551 0.3085 0.21389 0.30711 0.2125 C 0.30451 0.20949 0.30156 0.20741 0.29913 0.20417 C 0.29826 0.20278 0.29722 0.20185 0.29635 0.20046 C 0.29514 0.19815 0.29479 0.19467 0.29271 0.19329 C 0.28663 0.18912 0.29184 0.19213 0.28385 0.18958 C 0.28281 0.18935 0.28194 0.18889 0.28107 0.18842 C 0.27986 0.18796 0.27864 0.18773 0.27743 0.18727 C 0.27569 0.18657 0.27396 0.18542 0.27205 0.18495 C 0.26909 0.18403 0.26614 0.18403 0.26302 0.18356 L 0.23333 0.18125 C 0.23021 0.17986 0.22586 0.17847 0.22343 0.17523 C 0.22152 0.17292 0.22048 0.16967 0.21892 0.1669 C 0.21771 0.16227 0.21823 0.16319 0.21614 0.15833 C 0.21319 0.15092 0.20902 0.14051 0.20451 0.13449 L 0.20086 0.12963 C 0.19913 0.12268 0.20086 0.12755 0.19461 0.11991 C 0.18767 0.1118 0.19774 0.12083 0.18281 0.1081 C 0.17777 0.1037 0.16562 0.09583 0.16215 0.09352 C 0.15625 0.08981 0.15017 0.08611 0.14409 0.08287 C 0.13958 0.08032 0.13507 0.07824 0.13055 0.07546 C 0.1276 0.07384 0.12465 0.0713 0.12152 0.06944 C 0.11632 0.06643 0.11076 0.06389 0.10538 0.06111 C 0.10416 0.06065 0.10295 0.06042 0.10173 0.05995 C 0.09722 0.0581 0.09288 0.05555 0.08819 0.05393 L 0.08107 0.05162 C 0.07934 0.04954 0.07743 0.04745 0.07569 0.0456 C 0.07482 0.04467 0.07378 0.04398 0.07291 0.04305 C 0.07205 0.04213 0.07118 0.04051 0.07031 0.03958 C 0.06944 0.03866 0.0684 0.03796 0.06753 0.03704 C 0.06354 0.0331 0.05989 0.0287 0.0559 0.02523 C 0.05069 0.0206 0.0559 0.025 0.04948 0.02037 C 0.04739 0.01875 0.04531 0.0169 0.04323 0.01551 C 0.04236 0.01505 0.04149 0.01481 0.04045 0.01435 C 0.03906 0.01366 0.03767 0.0125 0.03593 0.0118 C 0.03246 0.01088 0.02864 0.01111 0.02517 0.00949 C 0.01597 0.00532 0.01979 0.00671 0.01354 0.00463 C 0.01267 0.00393 0.0118 0.00301 0.01076 0.00231 C 0.00989 0.00162 0.00885 0.00162 0.00816 0.00116 C 0.00034 -0.00463 0.00139 1.11111E-6 3.05556E-6 1.11111E-6 Z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Приказна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/>
              <a:t>Напиши кратка приказна со помош на ликовите и предметите чија сенка ја нацрта.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9" y="3031523"/>
            <a:ext cx="2056274" cy="281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88" y="3200011"/>
            <a:ext cx="3487824" cy="2789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2" y="3233194"/>
            <a:ext cx="2020399" cy="27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2299063"/>
            <a:ext cx="727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На следниот линк можеш да истражуваш и да се забавуваш со сонцето, различни предмети и нивните сенки.</a:t>
            </a:r>
          </a:p>
          <a:p>
            <a:endParaRPr lang="mk-MK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web02.splash.abc.net.au/res/i/L756/index.html</a:t>
            </a:r>
            <a:r>
              <a:rPr lang="mk-MK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1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2" y="1449977"/>
            <a:ext cx="7876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Цели: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 smtClean="0"/>
              <a:t>Да знаеш дека со прекинот </a:t>
            </a:r>
            <a:r>
              <a:rPr lang="mk-MK" dirty="0"/>
              <a:t>на зракот на светлината </a:t>
            </a:r>
            <a:r>
              <a:rPr lang="mk-MK" dirty="0" smtClean="0"/>
              <a:t>се добива сенката</a:t>
            </a:r>
            <a:r>
              <a:rPr lang="mk-M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 smtClean="0"/>
              <a:t>Да знаеш како патува светлината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 smtClean="0"/>
              <a:t>Да идентификуваш сенки од различни предмети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 smtClean="0"/>
              <a:t>Да знаеш како </a:t>
            </a:r>
            <a:r>
              <a:rPr lang="mk-MK" dirty="0"/>
              <a:t>да произведат сенка од различна големина и </a:t>
            </a:r>
            <a:r>
              <a:rPr lang="mk-MK" dirty="0" smtClean="0"/>
              <a:t>форма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 smtClean="0"/>
              <a:t>Да дознаеш дека позицијата </a:t>
            </a:r>
            <a:r>
              <a:rPr lang="mk-MK" dirty="0"/>
              <a:t>на зракот светлина дава различна големина на </a:t>
            </a:r>
            <a:r>
              <a:rPr lang="mk-MK" dirty="0" smtClean="0"/>
              <a:t>сенката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/>
              <a:t>Што е сенка?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mk-MK" dirty="0" smtClean="0"/>
              <a:t>Сенка се формира кога некој предмет не </a:t>
            </a:r>
            <a:r>
              <a:rPr lang="mk-MK" dirty="0" smtClean="0">
                <a:latin typeface="Calibri" panose="020F0502020204030204" pitchFamily="34" charset="0"/>
                <a:cs typeface="Calibri" panose="020F0502020204030204" pitchFamily="34" charset="0"/>
              </a:rPr>
              <a:t>ѝ </a:t>
            </a:r>
            <a:r>
              <a:rPr lang="mk-MK" dirty="0" smtClean="0"/>
              <a:t>дозволува на светлината да помине низ него.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0" y="2240691"/>
            <a:ext cx="6015299" cy="38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/>
              <a:t>Како патува светлината?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mk-MK" dirty="0" smtClean="0"/>
              <a:t>Светлината патува во права линија – праволиниски.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45" flipH="1">
            <a:off x="983298" y="2168611"/>
            <a:ext cx="2575448" cy="1567764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 rot="18304152">
            <a:off x="4274946" y="1953345"/>
            <a:ext cx="3448690" cy="7017907"/>
          </a:xfrm>
          <a:prstGeom prst="trapezoid">
            <a:avLst>
              <a:gd name="adj" fmla="val 40914"/>
            </a:avLst>
          </a:prstGeom>
          <a:solidFill>
            <a:srgbClr val="FFEB8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2080772">
            <a:off x="3407504" y="4510079"/>
            <a:ext cx="3254085" cy="382309"/>
          </a:xfrm>
          <a:prstGeom prst="rightArrow">
            <a:avLst>
              <a:gd name="adj1" fmla="val 50000"/>
              <a:gd name="adj2" fmla="val 111294"/>
            </a:avLst>
          </a:prstGeom>
          <a:solidFill>
            <a:srgbClr val="FFFFFF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-11615" r="4292" b="47852"/>
          <a:stretch/>
        </p:blipFill>
        <p:spPr>
          <a:xfrm>
            <a:off x="6183729" y="2791557"/>
            <a:ext cx="1872761" cy="1327638"/>
          </a:xfrm>
          <a:prstGeom prst="ellipse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/>
              <a:t>Како се прават сенките?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7924" y="1440600"/>
            <a:ext cx="749042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dirty="0" smtClean="0"/>
              <a:t>Сенките се прават кога некој предмет ја попречува светлината да ја допре површината.</a:t>
            </a:r>
            <a:endParaRPr lang="en-US" dirty="0"/>
          </a:p>
          <a:p>
            <a:endParaRPr lang="en-US" dirty="0"/>
          </a:p>
          <a:p>
            <a:r>
              <a:rPr lang="mk-MK" dirty="0" smtClean="0"/>
              <a:t>Предметот треба да биде непрозрачен. Ако е прозрачен сонцето ќе помине низ него, а ако е непровиден ќе го блокира.</a:t>
            </a:r>
            <a:endParaRPr lang="en-US" dirty="0"/>
          </a:p>
          <a:p>
            <a:endParaRPr lang="en-US" dirty="0"/>
          </a:p>
          <a:p>
            <a:r>
              <a:rPr lang="mk-MK" dirty="0" smtClean="0"/>
              <a:t>Ова значи дека сенката секогаш ќе биде </a:t>
            </a:r>
          </a:p>
          <a:p>
            <a:r>
              <a:rPr lang="mk-MK" dirty="0" smtClean="0"/>
              <a:t>на спротивната страна од сонцето </a:t>
            </a:r>
          </a:p>
          <a:p>
            <a:r>
              <a:rPr lang="mk-MK" dirty="0" smtClean="0"/>
              <a:t>гледајќи од предметот.</a:t>
            </a:r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7" t="20998" r="51918" b="845"/>
          <a:stretch/>
        </p:blipFill>
        <p:spPr>
          <a:xfrm>
            <a:off x="4956328" y="3393830"/>
            <a:ext cx="1673072" cy="162733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8835" flipH="1">
            <a:off x="1183116" y="4959929"/>
            <a:ext cx="1737905" cy="1057923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4973526">
            <a:off x="5346923" y="336707"/>
            <a:ext cx="1373623" cy="7217150"/>
          </a:xfrm>
          <a:prstGeom prst="trapezoid">
            <a:avLst>
              <a:gd name="adj" fmla="val 33141"/>
            </a:avLst>
          </a:prstGeom>
          <a:solidFill>
            <a:srgbClr val="FFEB8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/>
              <a:t>На која страна е Сонцето?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4" y="1581664"/>
            <a:ext cx="3430236" cy="428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87" y="1301578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60" y="279674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5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3" y="2796745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/>
              <a:t>На која страна е Сонцето?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1458171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41" y="1553659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9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4801013"/>
            <a:ext cx="1174950" cy="1143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1416" y="2697346"/>
            <a:ext cx="3515730" cy="22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9" y="2295884"/>
            <a:ext cx="4247636" cy="28317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/>
              <a:t>На која страна е Сонцето?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00" y="2894363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60" y="1473201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9" y="2921682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2" y="4833956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30" y="1952299"/>
            <a:ext cx="4976684" cy="331778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/>
              <a:t>На која страна е Сонцето?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6" y="4374569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8" y="138045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1" y="1704131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6" y="4949138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348</Words>
  <Application>Microsoft Office PowerPoint</Application>
  <PresentationFormat>On-screen Show (4:3)</PresentationFormat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Twinkl</vt:lpstr>
      <vt:lpstr>Twinkl SemiBold</vt:lpstr>
      <vt:lpstr>Calibri</vt:lpstr>
      <vt:lpstr>Sassoon Infant Rg</vt:lpstr>
      <vt:lpstr>Office Theme</vt:lpstr>
      <vt:lpstr>PowerPoint Presentation</vt:lpstr>
      <vt:lpstr>PowerPoint Presentation</vt:lpstr>
      <vt:lpstr>Што е сенка?</vt:lpstr>
      <vt:lpstr>Како патува светлината?</vt:lpstr>
      <vt:lpstr>Како се прават сенките?</vt:lpstr>
      <vt:lpstr>На која страна е Сонцето?</vt:lpstr>
      <vt:lpstr>На која страна е Сонцето?</vt:lpstr>
      <vt:lpstr>На која страна е Сонцето?</vt:lpstr>
      <vt:lpstr>На која страна е Сонцето?</vt:lpstr>
      <vt:lpstr>Задача:</vt:lpstr>
      <vt:lpstr>Што ти е потребно?</vt:lpstr>
      <vt:lpstr>Чекор 1</vt:lpstr>
      <vt:lpstr>Чекор 2</vt:lpstr>
      <vt:lpstr>Чекор 3</vt:lpstr>
      <vt:lpstr>Приказна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BILE</cp:lastModifiedBy>
  <cp:revision>22</cp:revision>
  <dcterms:created xsi:type="dcterms:W3CDTF">2018-06-05T01:52:06Z</dcterms:created>
  <dcterms:modified xsi:type="dcterms:W3CDTF">2020-03-24T01:36:38Z</dcterms:modified>
</cp:coreProperties>
</file>