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1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6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2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8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7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4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1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5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9F01B-BEC5-4312-871B-93FDE0BE65C8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F1149-4D8B-48ED-A608-8AC42B88A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8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Музичк</a:t>
            </a:r>
            <a:r>
              <a:rPr lang="en-US" dirty="0" smtClean="0"/>
              <a:t>o</a:t>
            </a:r>
            <a:r>
              <a:rPr lang="mk-MK" dirty="0" smtClean="0"/>
              <a:t> образование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2" y="3509963"/>
            <a:ext cx="6505575" cy="256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59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Пополни ги празните полиња во следните слајдови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12080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1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04231"/>
            <a:ext cx="9144000" cy="1344058"/>
          </a:xfrm>
        </p:spPr>
        <p:txBody>
          <a:bodyPr>
            <a:normAutofit/>
          </a:bodyPr>
          <a:lstStyle/>
          <a:p>
            <a:pPr algn="l"/>
            <a:r>
              <a:rPr lang="mk-MK" sz="2800" b="1" dirty="0" smtClean="0">
                <a:solidFill>
                  <a:schemeClr val="accent6">
                    <a:lumMod val="75000"/>
                  </a:schemeClr>
                </a:solidFill>
              </a:rPr>
              <a:t>Нотите ги пишуваме во </a:t>
            </a:r>
            <a:r>
              <a:rPr lang="mk-MK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mk-MK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88964"/>
            <a:ext cx="9144000" cy="26688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l"/>
            <a:r>
              <a:rPr lang="mk-MK" sz="2800" dirty="0">
                <a:solidFill>
                  <a:schemeClr val="accent6">
                    <a:lumMod val="75000"/>
                  </a:schemeClr>
                </a:solidFill>
              </a:rPr>
              <a:t>На почетокот на петтолинието, пред да почнеме да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mk-MK" sz="2800" dirty="0" smtClean="0">
                <a:solidFill>
                  <a:schemeClr val="accent6">
                    <a:lumMod val="75000"/>
                  </a:schemeClr>
                </a:solidFill>
              </a:rPr>
              <a:t>пишуваме ноти</a:t>
            </a:r>
            <a:r>
              <a:rPr lang="mk-MK" sz="28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mk-MK" sz="2800" dirty="0" smtClean="0">
                <a:solidFill>
                  <a:schemeClr val="accent6">
                    <a:lumMod val="75000"/>
                  </a:schemeClr>
                </a:solidFill>
              </a:rPr>
              <a:t>пишуваме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mk-MK" sz="28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</a:t>
            </a:r>
          </a:p>
          <a:p>
            <a:r>
              <a:rPr lang="mk-MK" sz="28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.</a:t>
            </a:r>
            <a:r>
              <a:rPr lang="mk-MK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83007" y="3624549"/>
            <a:ext cx="3558448" cy="3855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253209" y="1685580"/>
            <a:ext cx="3558448" cy="3855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455" y="363556"/>
            <a:ext cx="2390660" cy="141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4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759" y="1122362"/>
            <a:ext cx="10172241" cy="1047961"/>
          </a:xfrm>
        </p:spPr>
        <p:txBody>
          <a:bodyPr>
            <a:normAutofit/>
          </a:bodyPr>
          <a:lstStyle/>
          <a:p>
            <a:pPr algn="l"/>
            <a:r>
              <a:rPr lang="mk-MK" sz="2400" dirty="0" smtClean="0">
                <a:solidFill>
                  <a:schemeClr val="accent6">
                    <a:lumMod val="75000"/>
                  </a:schemeClr>
                </a:solidFill>
              </a:rPr>
              <a:t>Линиите во петтолинието ги </a:t>
            </a:r>
            <a:r>
              <a:rPr lang="mk-MK" sz="2400" dirty="0" smtClean="0">
                <a:solidFill>
                  <a:schemeClr val="accent6">
                    <a:lumMod val="75000"/>
                  </a:schemeClr>
                </a:solidFill>
              </a:rPr>
              <a:t>броиме од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22363"/>
            <a:ext cx="9144000" cy="4760644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81" y="2522863"/>
            <a:ext cx="8758409" cy="190591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723905" y="1697957"/>
            <a:ext cx="4881665" cy="4723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8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2371"/>
            <a:ext cx="9039332" cy="273218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k-MK" sz="2400" dirty="0" smtClean="0"/>
              <a:t>Нотата </a:t>
            </a:r>
            <a:r>
              <a:rPr lang="mk-MK" sz="2400" b="1" dirty="0" smtClean="0"/>
              <a:t>сол</a:t>
            </a:r>
            <a:r>
              <a:rPr lang="mk-MK" sz="2400" dirty="0" smtClean="0"/>
              <a:t> се пишува на                              линија.</a:t>
            </a:r>
            <a:br>
              <a:rPr lang="mk-MK" sz="2400" dirty="0" smtClean="0"/>
            </a:br>
            <a:r>
              <a:rPr lang="mk-MK" sz="2400" dirty="0" smtClean="0"/>
              <a:t/>
            </a:r>
            <a:br>
              <a:rPr lang="mk-MK" sz="2400" dirty="0" smtClean="0"/>
            </a:br>
            <a:r>
              <a:rPr lang="mk-MK" sz="2400" dirty="0" smtClean="0"/>
              <a:t>Нотата </a:t>
            </a:r>
            <a:r>
              <a:rPr lang="mk-MK" sz="2400" b="1" dirty="0" smtClean="0"/>
              <a:t>фа</a:t>
            </a:r>
            <a:r>
              <a:rPr lang="mk-MK" sz="2400" dirty="0" smtClean="0"/>
              <a:t> се пишува на                                линија.</a:t>
            </a:r>
            <a:br>
              <a:rPr lang="mk-MK" sz="2400" dirty="0" smtClean="0"/>
            </a:br>
            <a:r>
              <a:rPr lang="mk-MK" sz="2400" dirty="0" smtClean="0"/>
              <a:t/>
            </a:r>
            <a:br>
              <a:rPr lang="mk-MK" sz="2400" dirty="0" smtClean="0"/>
            </a:br>
            <a:r>
              <a:rPr lang="mk-MK" sz="2400" dirty="0" smtClean="0"/>
              <a:t>Нотата </a:t>
            </a:r>
            <a:r>
              <a:rPr lang="mk-MK" sz="2400" b="1" dirty="0" smtClean="0"/>
              <a:t>ми</a:t>
            </a:r>
            <a:r>
              <a:rPr lang="mk-MK" sz="2400" dirty="0" smtClean="0"/>
              <a:t> се пишува на                                 линија.</a:t>
            </a:r>
            <a:br>
              <a:rPr lang="mk-MK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mk-MK" sz="2400" dirty="0" smtClean="0"/>
              <a:t>Нотата </a:t>
            </a:r>
            <a:r>
              <a:rPr lang="mk-MK" sz="2400" b="1" dirty="0" smtClean="0"/>
              <a:t>до</a:t>
            </a:r>
            <a:r>
              <a:rPr lang="mk-MK" sz="2400" dirty="0" smtClean="0"/>
              <a:t> се пишува на </a:t>
            </a:r>
            <a:r>
              <a:rPr lang="mk-MK" sz="2400" dirty="0"/>
              <a:t> </a:t>
            </a:r>
            <a:r>
              <a:rPr lang="mk-MK" sz="2400" dirty="0" smtClean="0"/>
              <a:t>                                        </a:t>
            </a:r>
            <a:r>
              <a:rPr lang="en-US" sz="2400" dirty="0" smtClean="0"/>
              <a:t> </a:t>
            </a:r>
            <a:r>
              <a:rPr lang="mk-MK" sz="2400" dirty="0" smtClean="0"/>
              <a:t>линија</a:t>
            </a:r>
            <a:endParaRPr lang="en-US" sz="2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65578"/>
            <a:ext cx="9144000" cy="1692221"/>
          </a:xfrm>
        </p:spPr>
        <p:txBody>
          <a:bodyPr/>
          <a:lstStyle/>
          <a:p>
            <a:endParaRPr lang="en-US" dirty="0"/>
          </a:p>
          <a:p>
            <a:endParaRPr lang="mk-MK" dirty="0" smtClean="0"/>
          </a:p>
        </p:txBody>
      </p:sp>
      <p:sp>
        <p:nvSpPr>
          <p:cNvPr id="4" name="Rectangle 3"/>
          <p:cNvSpPr/>
          <p:nvPr/>
        </p:nvSpPr>
        <p:spPr>
          <a:xfrm>
            <a:off x="6202488" y="1349431"/>
            <a:ext cx="1762699" cy="2974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02487" y="1988631"/>
            <a:ext cx="1762699" cy="2974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49108" y="2581598"/>
            <a:ext cx="2302526" cy="2974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02488" y="694124"/>
            <a:ext cx="1762699" cy="2974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08" y="3628172"/>
            <a:ext cx="730602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5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7731" y="1994053"/>
            <a:ext cx="9039332" cy="13090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mk-MK" sz="2400" dirty="0" smtClean="0">
                <a:solidFill>
                  <a:schemeClr val="accent6">
                    <a:lumMod val="75000"/>
                  </a:schemeClr>
                </a:solidFill>
              </a:rPr>
              <a:t>Во својата нотна тетратка запиши ја со </a:t>
            </a:r>
            <a:r>
              <a:rPr lang="mk-MK" sz="2400" b="1" dirty="0" smtClean="0">
                <a:solidFill>
                  <a:schemeClr val="accent6">
                    <a:lumMod val="75000"/>
                  </a:schemeClr>
                </a:solidFill>
              </a:rPr>
              <a:t>четвртини ноти </a:t>
            </a:r>
            <a:r>
              <a:rPr lang="mk-MK" sz="2400" dirty="0" smtClean="0">
                <a:solidFill>
                  <a:schemeClr val="accent6">
                    <a:lumMod val="75000"/>
                  </a:schemeClr>
                </a:solidFill>
              </a:rPr>
              <a:t>следнава вежба                                                                             Вежбата запиши ја и пеј ја истата со тактирање.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65578"/>
            <a:ext cx="9144000" cy="1692221"/>
          </a:xfrm>
        </p:spPr>
        <p:txBody>
          <a:bodyPr/>
          <a:lstStyle/>
          <a:p>
            <a:endParaRPr lang="en-US" dirty="0"/>
          </a:p>
          <a:p>
            <a:endParaRPr lang="mk-MK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43908" y="2566931"/>
            <a:ext cx="4954419" cy="3305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mk-MK" dirty="0"/>
              <a:t>д</a:t>
            </a:r>
            <a:r>
              <a:rPr lang="mk-MK" dirty="0" smtClean="0"/>
              <a:t>о, ре, ми, фа, фа ,фа, сол, фа, ми, ми, ми, до, до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72" y="4119561"/>
            <a:ext cx="28575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38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90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Музичкo образование</vt:lpstr>
      <vt:lpstr>Пополни ги празните полиња во следните слајдови</vt:lpstr>
      <vt:lpstr>Нотите ги пишуваме во                                        .</vt:lpstr>
      <vt:lpstr>Линиите во петтолинието ги броиме од   </vt:lpstr>
      <vt:lpstr>Нотата сол се пишува на                              линија.  Нотата фа се пишува на                                линија.  Нотата ми се пишува на                                 линија.  Нотата до се пишува на                                           линија</vt:lpstr>
      <vt:lpstr>Во својата нотна тетратка запиши ја со четвртини ноти следнава вежба                                                                             Вежбата запиши ја и пеј ја истата со тактирање.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Музички образование</dc:title>
  <dc:creator>user</dc:creator>
  <cp:lastModifiedBy>user</cp:lastModifiedBy>
  <cp:revision>12</cp:revision>
  <dcterms:created xsi:type="dcterms:W3CDTF">2020-03-16T15:40:40Z</dcterms:created>
  <dcterms:modified xsi:type="dcterms:W3CDTF">2020-03-16T17:45:17Z</dcterms:modified>
</cp:coreProperties>
</file>