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229FDAFF-C74C-4481-8649-9E47725EB370}" type="datetimeFigureOut">
              <a:rPr lang="mk-MK" smtClean="0"/>
              <a:t>29.3.2020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B47EC652-87C3-490F-89F2-421F6FB88C29}" type="slidenum">
              <a:rPr lang="mk-MK" smtClean="0"/>
              <a:t>‹#›</a:t>
            </a:fld>
            <a:endParaRPr lang="mk-MK"/>
          </a:p>
        </p:txBody>
      </p:sp>
    </p:spTree>
    <p:extLst>
      <p:ext uri="{BB962C8B-B14F-4D97-AF65-F5344CB8AC3E}">
        <p14:creationId xmlns:p14="http://schemas.microsoft.com/office/powerpoint/2010/main" val="27273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229FDAFF-C74C-4481-8649-9E47725EB370}" type="datetimeFigureOut">
              <a:rPr lang="mk-MK" smtClean="0"/>
              <a:t>29.3.2020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B47EC652-87C3-490F-89F2-421F6FB88C29}" type="slidenum">
              <a:rPr lang="mk-MK" smtClean="0"/>
              <a:t>‹#›</a:t>
            </a:fld>
            <a:endParaRPr lang="mk-MK"/>
          </a:p>
        </p:txBody>
      </p:sp>
    </p:spTree>
    <p:extLst>
      <p:ext uri="{BB962C8B-B14F-4D97-AF65-F5344CB8AC3E}">
        <p14:creationId xmlns:p14="http://schemas.microsoft.com/office/powerpoint/2010/main" val="387637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229FDAFF-C74C-4481-8649-9E47725EB370}" type="datetimeFigureOut">
              <a:rPr lang="mk-MK" smtClean="0"/>
              <a:t>29.3.2020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B47EC652-87C3-490F-89F2-421F6FB88C29}" type="slidenum">
              <a:rPr lang="mk-MK" smtClean="0"/>
              <a:t>‹#›</a:t>
            </a:fld>
            <a:endParaRPr lang="mk-MK"/>
          </a:p>
        </p:txBody>
      </p:sp>
    </p:spTree>
    <p:extLst>
      <p:ext uri="{BB962C8B-B14F-4D97-AF65-F5344CB8AC3E}">
        <p14:creationId xmlns:p14="http://schemas.microsoft.com/office/powerpoint/2010/main" val="295199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229FDAFF-C74C-4481-8649-9E47725EB370}" type="datetimeFigureOut">
              <a:rPr lang="mk-MK" smtClean="0"/>
              <a:t>29.3.2020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B47EC652-87C3-490F-89F2-421F6FB88C29}" type="slidenum">
              <a:rPr lang="mk-MK" smtClean="0"/>
              <a:t>‹#›</a:t>
            </a:fld>
            <a:endParaRPr lang="mk-MK"/>
          </a:p>
        </p:txBody>
      </p:sp>
    </p:spTree>
    <p:extLst>
      <p:ext uri="{BB962C8B-B14F-4D97-AF65-F5344CB8AC3E}">
        <p14:creationId xmlns:p14="http://schemas.microsoft.com/office/powerpoint/2010/main" val="111337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9FDAFF-C74C-4481-8649-9E47725EB370}" type="datetimeFigureOut">
              <a:rPr lang="mk-MK" smtClean="0"/>
              <a:t>29.3.2020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B47EC652-87C3-490F-89F2-421F6FB88C29}" type="slidenum">
              <a:rPr lang="mk-MK" smtClean="0"/>
              <a:t>‹#›</a:t>
            </a:fld>
            <a:endParaRPr lang="mk-MK"/>
          </a:p>
        </p:txBody>
      </p:sp>
    </p:spTree>
    <p:extLst>
      <p:ext uri="{BB962C8B-B14F-4D97-AF65-F5344CB8AC3E}">
        <p14:creationId xmlns:p14="http://schemas.microsoft.com/office/powerpoint/2010/main" val="3409029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229FDAFF-C74C-4481-8649-9E47725EB370}" type="datetimeFigureOut">
              <a:rPr lang="mk-MK" smtClean="0"/>
              <a:t>29.3.2020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B47EC652-87C3-490F-89F2-421F6FB88C29}" type="slidenum">
              <a:rPr lang="mk-MK" smtClean="0"/>
              <a:t>‹#›</a:t>
            </a:fld>
            <a:endParaRPr lang="mk-MK"/>
          </a:p>
        </p:txBody>
      </p:sp>
    </p:spTree>
    <p:extLst>
      <p:ext uri="{BB962C8B-B14F-4D97-AF65-F5344CB8AC3E}">
        <p14:creationId xmlns:p14="http://schemas.microsoft.com/office/powerpoint/2010/main" val="284013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229FDAFF-C74C-4481-8649-9E47725EB370}" type="datetimeFigureOut">
              <a:rPr lang="mk-MK" smtClean="0"/>
              <a:t>29.3.2020</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B47EC652-87C3-490F-89F2-421F6FB88C29}" type="slidenum">
              <a:rPr lang="mk-MK" smtClean="0"/>
              <a:t>‹#›</a:t>
            </a:fld>
            <a:endParaRPr lang="mk-MK"/>
          </a:p>
        </p:txBody>
      </p:sp>
    </p:spTree>
    <p:extLst>
      <p:ext uri="{BB962C8B-B14F-4D97-AF65-F5344CB8AC3E}">
        <p14:creationId xmlns:p14="http://schemas.microsoft.com/office/powerpoint/2010/main" val="403294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229FDAFF-C74C-4481-8649-9E47725EB370}" type="datetimeFigureOut">
              <a:rPr lang="mk-MK" smtClean="0"/>
              <a:t>29.3.2020</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B47EC652-87C3-490F-89F2-421F6FB88C29}" type="slidenum">
              <a:rPr lang="mk-MK" smtClean="0"/>
              <a:t>‹#›</a:t>
            </a:fld>
            <a:endParaRPr lang="mk-MK"/>
          </a:p>
        </p:txBody>
      </p:sp>
    </p:spTree>
    <p:extLst>
      <p:ext uri="{BB962C8B-B14F-4D97-AF65-F5344CB8AC3E}">
        <p14:creationId xmlns:p14="http://schemas.microsoft.com/office/powerpoint/2010/main" val="3928508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FDAFF-C74C-4481-8649-9E47725EB370}" type="datetimeFigureOut">
              <a:rPr lang="mk-MK" smtClean="0"/>
              <a:t>29.3.2020</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B47EC652-87C3-490F-89F2-421F6FB88C29}" type="slidenum">
              <a:rPr lang="mk-MK" smtClean="0"/>
              <a:t>‹#›</a:t>
            </a:fld>
            <a:endParaRPr lang="mk-MK"/>
          </a:p>
        </p:txBody>
      </p:sp>
    </p:spTree>
    <p:extLst>
      <p:ext uri="{BB962C8B-B14F-4D97-AF65-F5344CB8AC3E}">
        <p14:creationId xmlns:p14="http://schemas.microsoft.com/office/powerpoint/2010/main" val="1221178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FDAFF-C74C-4481-8649-9E47725EB370}" type="datetimeFigureOut">
              <a:rPr lang="mk-MK" smtClean="0"/>
              <a:t>29.3.2020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B47EC652-87C3-490F-89F2-421F6FB88C29}" type="slidenum">
              <a:rPr lang="mk-MK" smtClean="0"/>
              <a:t>‹#›</a:t>
            </a:fld>
            <a:endParaRPr lang="mk-MK"/>
          </a:p>
        </p:txBody>
      </p:sp>
    </p:spTree>
    <p:extLst>
      <p:ext uri="{BB962C8B-B14F-4D97-AF65-F5344CB8AC3E}">
        <p14:creationId xmlns:p14="http://schemas.microsoft.com/office/powerpoint/2010/main" val="301224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FDAFF-C74C-4481-8649-9E47725EB370}" type="datetimeFigureOut">
              <a:rPr lang="mk-MK" smtClean="0"/>
              <a:t>29.3.2020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B47EC652-87C3-490F-89F2-421F6FB88C29}" type="slidenum">
              <a:rPr lang="mk-MK" smtClean="0"/>
              <a:t>‹#›</a:t>
            </a:fld>
            <a:endParaRPr lang="mk-MK"/>
          </a:p>
        </p:txBody>
      </p:sp>
    </p:spTree>
    <p:extLst>
      <p:ext uri="{BB962C8B-B14F-4D97-AF65-F5344CB8AC3E}">
        <p14:creationId xmlns:p14="http://schemas.microsoft.com/office/powerpoint/2010/main" val="106295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FDAFF-C74C-4481-8649-9E47725EB370}" type="datetimeFigureOut">
              <a:rPr lang="mk-MK" smtClean="0"/>
              <a:t>29.3.2020</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EC652-87C3-490F-89F2-421F6FB88C29}" type="slidenum">
              <a:rPr lang="mk-MK" smtClean="0"/>
              <a:t>‹#›</a:t>
            </a:fld>
            <a:endParaRPr lang="mk-MK"/>
          </a:p>
        </p:txBody>
      </p:sp>
    </p:spTree>
    <p:extLst>
      <p:ext uri="{BB962C8B-B14F-4D97-AF65-F5344CB8AC3E}">
        <p14:creationId xmlns:p14="http://schemas.microsoft.com/office/powerpoint/2010/main" val="3483620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2232247"/>
          </a:xfrm>
        </p:spPr>
        <p:txBody>
          <a:bodyPr>
            <a:normAutofit/>
          </a:bodyPr>
          <a:lstStyle/>
          <a:p>
            <a:r>
              <a:rPr lang="mk-MK" sz="8000" dirty="0" smtClean="0">
                <a:solidFill>
                  <a:srgbClr val="FF0000"/>
                </a:solidFill>
              </a:rPr>
              <a:t>Логички задачи</a:t>
            </a:r>
            <a:endParaRPr lang="mk-MK" sz="8000"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852936"/>
            <a:ext cx="2859087" cy="285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023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mk-MK" dirty="0" smtClean="0"/>
              <a:t>Бабата им поделила на своите три внуки 6 колачи и 9 чоколатца. Секоја од внуките добила ист број на  колачи и </a:t>
            </a:r>
          </a:p>
          <a:p>
            <a:pPr marL="0" indent="0">
              <a:buNone/>
            </a:pPr>
            <a:r>
              <a:rPr lang="mk-MK" dirty="0" smtClean="0"/>
              <a:t>чоколатца.</a:t>
            </a:r>
          </a:p>
          <a:p>
            <a:pPr marL="0" indent="0">
              <a:buNone/>
            </a:pPr>
            <a:r>
              <a:rPr lang="mk-MK" dirty="0" smtClean="0"/>
              <a:t>По колку чоколатца добило секое </a:t>
            </a:r>
          </a:p>
          <a:p>
            <a:pPr marL="0" indent="0">
              <a:buNone/>
            </a:pPr>
            <a:r>
              <a:rPr lang="mk-MK" dirty="0" smtClean="0"/>
              <a:t>од девојчињата?</a:t>
            </a:r>
            <a:endParaRPr lang="mk-MK"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1700808"/>
            <a:ext cx="1768034" cy="2673218"/>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4417968"/>
            <a:ext cx="3168352" cy="1643278"/>
          </a:xfrm>
          <a:prstGeom prst="rect">
            <a:avLst/>
          </a:prstGeom>
        </p:spPr>
      </p:pic>
    </p:spTree>
    <p:extLst>
      <p:ext uri="{BB962C8B-B14F-4D97-AF65-F5344CB8AC3E}">
        <p14:creationId xmlns:p14="http://schemas.microsoft.com/office/powerpoint/2010/main" val="2997792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mk-MK" dirty="0" smtClean="0"/>
          </a:p>
          <a:p>
            <a:pPr marL="0" indent="0">
              <a:buNone/>
            </a:pPr>
            <a:r>
              <a:rPr lang="mk-MK" dirty="0" smtClean="0"/>
              <a:t>                                  Ана реди обоени коцки. Прво 3 бели, потоа 2 </a:t>
            </a:r>
            <a:r>
              <a:rPr lang="mk-MK" dirty="0"/>
              <a:t> </a:t>
            </a:r>
            <a:r>
              <a:rPr lang="mk-MK" dirty="0" smtClean="0"/>
              <a:t>виолетови, па 3 сини, 4 сиви и на крај 2 жолти коцки. Каква боја има коцката која се наоѓа на десетото место?</a:t>
            </a:r>
            <a:endParaRPr lang="mk-MK"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548680"/>
            <a:ext cx="2676450" cy="2304256"/>
          </a:xfrm>
          <a:prstGeom prst="rect">
            <a:avLst/>
          </a:prstGeom>
        </p:spPr>
      </p:pic>
    </p:spTree>
    <p:extLst>
      <p:ext uri="{BB962C8B-B14F-4D97-AF65-F5344CB8AC3E}">
        <p14:creationId xmlns:p14="http://schemas.microsoft.com/office/powerpoint/2010/main" val="1433539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mk-MK" dirty="0" smtClean="0"/>
              <a:t>Змејот има три глави. Штом нашиот јунак ќе му отсече една глава, веднаш на змејот ќе му пораснат три нови глави. Нашиот јунак му отсекол две глави на змејот. Колку глави има сега змејот?</a:t>
            </a:r>
            <a:endParaRPr lang="mk-MK"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016" y="4005064"/>
            <a:ext cx="2448272" cy="2341240"/>
          </a:xfrm>
          <a:prstGeom prst="rect">
            <a:avLst/>
          </a:prstGeom>
        </p:spPr>
      </p:pic>
    </p:spTree>
    <p:extLst>
      <p:ext uri="{BB962C8B-B14F-4D97-AF65-F5344CB8AC3E}">
        <p14:creationId xmlns:p14="http://schemas.microsoft.com/office/powerpoint/2010/main" val="3636100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mk-MK" dirty="0" smtClean="0"/>
              <a:t>Мечето Вини купило 4 јаболка, а неговиот пријател магаренцето 6 круши. Двајцата платиле подеднакво, а вкупно платиле 24 денари. Колку чини една круша?</a:t>
            </a:r>
            <a:endParaRPr lang="mk-MK"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3717032"/>
            <a:ext cx="3384376" cy="2247900"/>
          </a:xfrm>
          <a:prstGeom prst="rect">
            <a:avLst/>
          </a:prstGeom>
        </p:spPr>
      </p:pic>
    </p:spTree>
    <p:extLst>
      <p:ext uri="{BB962C8B-B14F-4D97-AF65-F5344CB8AC3E}">
        <p14:creationId xmlns:p14="http://schemas.microsoft.com/office/powerpoint/2010/main" val="3101226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mk-MK" dirty="0" smtClean="0"/>
          </a:p>
          <a:p>
            <a:pPr marL="0" indent="0">
              <a:buNone/>
            </a:pPr>
            <a:r>
              <a:rPr lang="mk-MK" dirty="0" smtClean="0"/>
              <a:t>Врапче скока  по ограда, </a:t>
            </a:r>
          </a:p>
          <a:p>
            <a:pPr marL="0" indent="0">
              <a:buNone/>
            </a:pPr>
            <a:r>
              <a:rPr lang="mk-MK" dirty="0" smtClean="0"/>
              <a:t>од колче на колче. За секој </a:t>
            </a:r>
          </a:p>
          <a:p>
            <a:pPr marL="0" indent="0">
              <a:buNone/>
            </a:pPr>
            <a:r>
              <a:rPr lang="mk-MK" dirty="0" smtClean="0"/>
              <a:t>скок му е потребна една минута. Скока 4 пати напред, па еднаш назад. Потоа 4 пати напред и еднаш назад. За колку секунди ќе стаса од </a:t>
            </a:r>
            <a:r>
              <a:rPr lang="en-US" dirty="0" smtClean="0"/>
              <a:t>star</a:t>
            </a:r>
            <a:r>
              <a:rPr lang="mk-MK" smtClean="0"/>
              <a:t>т</a:t>
            </a:r>
            <a:r>
              <a:rPr lang="en-US" smtClean="0"/>
              <a:t> </a:t>
            </a:r>
            <a:r>
              <a:rPr lang="mk-MK" dirty="0" smtClean="0"/>
              <a:t>до </a:t>
            </a:r>
            <a:r>
              <a:rPr lang="en-US" dirty="0" smtClean="0"/>
              <a:t>finish</a:t>
            </a:r>
            <a:r>
              <a:rPr lang="mk-MK" dirty="0" smtClean="0"/>
              <a:t>?</a:t>
            </a:r>
            <a:endParaRPr lang="mk-MK"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476672"/>
            <a:ext cx="2952328" cy="2373890"/>
          </a:xfrm>
          <a:prstGeom prst="rect">
            <a:avLst/>
          </a:prstGeom>
        </p:spPr>
      </p:pic>
    </p:spTree>
    <p:extLst>
      <p:ext uri="{BB962C8B-B14F-4D97-AF65-F5344CB8AC3E}">
        <p14:creationId xmlns:p14="http://schemas.microsoft.com/office/powerpoint/2010/main" val="773857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186</Words>
  <Application>Microsoft Office PowerPoint</Application>
  <PresentationFormat>On-screen Show (4:3)</PresentationFormat>
  <Paragraphs>13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Логички задачи</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Логички задачи</dc:title>
  <dc:creator>Aleksandra</dc:creator>
  <cp:lastModifiedBy>Marija</cp:lastModifiedBy>
  <cp:revision>8</cp:revision>
  <dcterms:created xsi:type="dcterms:W3CDTF">2017-03-24T00:50:01Z</dcterms:created>
  <dcterms:modified xsi:type="dcterms:W3CDTF">2020-03-29T16:46:58Z</dcterms:modified>
</cp:coreProperties>
</file>