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9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9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7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9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C08C6-9932-437E-A1D3-8184F739F57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3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media" Target="../media/media2.avi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jp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11" Type="http://schemas.openxmlformats.org/officeDocument/2006/relationships/image" Target="../media/image17.png"/><Relationship Id="rId5" Type="http://schemas.microsoft.com/office/2007/relationships/media" Target="../media/media3.avi"/><Relationship Id="rId15" Type="http://schemas.openxmlformats.org/officeDocument/2006/relationships/image" Target="../media/image21.jpg"/><Relationship Id="rId10" Type="http://schemas.openxmlformats.org/officeDocument/2006/relationships/image" Target="../media/image16.png"/><Relationship Id="rId4" Type="http://schemas.openxmlformats.org/officeDocument/2006/relationships/video" Target="../media/media2.avi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8"/>
            <a:ext cx="9144000" cy="680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16002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КУЛТУРНИ ТРАДИЦИИ ВО МОЈОТ РОДЕН КРАЈ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40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76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800" b="1" dirty="0" smtClean="0"/>
              <a:t>АРХИТЕКТУРА</a:t>
            </a:r>
            <a:endParaRPr lang="en-US"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78420"/>
            <a:ext cx="2534684" cy="3379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69" y="861868"/>
            <a:ext cx="3562693" cy="2756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2650"/>
            <a:ext cx="3487371" cy="2330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3878293"/>
            <a:ext cx="3430626" cy="25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5 0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33368 0.030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5833 0.266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33507 0.3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177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СТАРИ ЗАНАЕТИ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Старите занаети денес се малку зачувани.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4413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Нив ги има во некои мали места или по старите чаршии.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962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Стара чаршија е место каде што има многу занаетчиски работилници и продавници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77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08166"/>
            <a:ext cx="8444403" cy="5597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2177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СТАРА ЧАРШИЈА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443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05111"/>
            <a:ext cx="8458200" cy="590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2177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СТАРА ЧАРШИЈА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342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6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СТАРИ ЗАНАЕТИ СЕ: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4" y="3716220"/>
            <a:ext cx="3657600" cy="2433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6172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/>
              <a:t>ГРНЧАРСТВО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64" y="709908"/>
            <a:ext cx="396240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99661"/>
            <a:ext cx="3532720" cy="26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37066 -0.1129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833 -0.088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6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СТАРИ ЗАНАЕТИ СЕ: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172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/>
              <a:t>КУЈУНЏИСТВО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1" y="3631996"/>
            <a:ext cx="4042949" cy="2692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82454"/>
            <a:ext cx="3725694" cy="2613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75" y="722531"/>
            <a:ext cx="3405426" cy="2554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7" y="628650"/>
            <a:ext cx="4294183" cy="28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5 -0.255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34688 0.15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79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3224 0.219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109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6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СТАРИ ЗАНАЕТИ СЕ: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172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/>
              <a:t>ЧЕВЛАРСТВО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5" y="3775408"/>
            <a:ext cx="3199840" cy="2396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70560"/>
            <a:ext cx="1676400" cy="2427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84" y="3119323"/>
            <a:ext cx="4096790" cy="3052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" y="568350"/>
            <a:ext cx="3392250" cy="25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36927 -0.235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118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30416 -0.2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1094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39358 0.16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6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СТАРИ ЗАНАЕТИ СЕ: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6172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/>
              <a:t>КОПАНИЧАРСТВО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6" y="3382623"/>
            <a:ext cx="3719436" cy="2789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92" y="3548970"/>
            <a:ext cx="3609714" cy="2623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64" y="556183"/>
            <a:ext cx="1905000" cy="2826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5938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36927 -0.269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134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1458 -0.272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1365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625 0.197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986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45050"/>
            <a:ext cx="8763000" cy="67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b="1" dirty="0" smtClean="0"/>
              <a:t>Народните носии го сочинуваат националното обележје и традицијата на еден народ.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0693" y="2251476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Во нашиот роден крај живеат луѓе со различни обичаи и сите имаат свои </a:t>
            </a:r>
            <a:r>
              <a:rPr lang="mk-MK" sz="3600" b="1" dirty="0" smtClean="0">
                <a:solidFill>
                  <a:schemeClr val="accent1">
                    <a:lumMod val="50000"/>
                  </a:schemeClr>
                </a:solidFill>
              </a:rPr>
              <a:t>носии</a:t>
            </a:r>
            <a:r>
              <a:rPr lang="mk-MK" sz="3600" b="1" dirty="0" smtClean="0"/>
              <a:t>, </a:t>
            </a:r>
            <a:r>
              <a:rPr lang="mk-MK" sz="3600" b="1" dirty="0" smtClean="0">
                <a:solidFill>
                  <a:srgbClr val="FF0000"/>
                </a:solidFill>
              </a:rPr>
              <a:t>фолклор</a:t>
            </a:r>
            <a:r>
              <a:rPr lang="mk-MK" sz="3600" b="1" dirty="0" smtClean="0"/>
              <a:t> и </a:t>
            </a:r>
            <a:r>
              <a:rPr lang="mk-MK" sz="3600" b="1" dirty="0" smtClean="0">
                <a:solidFill>
                  <a:schemeClr val="accent3">
                    <a:lumMod val="50000"/>
                  </a:schemeClr>
                </a:solidFill>
              </a:rPr>
              <a:t>традиција</a:t>
            </a:r>
            <a:r>
              <a:rPr lang="mk-MK" sz="3600" b="1" dirty="0" smtClean="0"/>
              <a:t>.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За тоа сведочат и народните приказни кои се зачувани и често се раскажуваат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269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5062" y="68912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НАРОДНИ НОСИИ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25" y="3498434"/>
            <a:ext cx="2302100" cy="3307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" y="2475017"/>
            <a:ext cx="3256672" cy="2166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1" y="3792909"/>
            <a:ext cx="1951251" cy="2717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89" y="3498434"/>
            <a:ext cx="1760845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80" y="68912"/>
            <a:ext cx="1418991" cy="2308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62" y="4775231"/>
            <a:ext cx="3342561" cy="2230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7" y="2217008"/>
            <a:ext cx="1750552" cy="2126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47" y="395742"/>
            <a:ext cx="1983287" cy="31627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25315" y="863047"/>
            <a:ext cx="529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Во мијот роден крај има македонска, албанска, турска, влашка, ромска и други народни носии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77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37048 -0.00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33316 -0.3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40035 -0.059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4792 -0.0085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37604 0.36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00798 0.3136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34931 0.3759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1771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НАРОДНИ ВЕЗОВИ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30" y="668102"/>
            <a:ext cx="3380749" cy="2532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85" y="573419"/>
            <a:ext cx="1930029" cy="2874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9" y="537727"/>
            <a:ext cx="2734131" cy="3181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0" y="3813468"/>
            <a:ext cx="3241730" cy="2434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80" y="3542167"/>
            <a:ext cx="3860799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151 -0.3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1506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25 -0.00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2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38664 0.257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1289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3526 0.2469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1233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4000" b="1" dirty="0" smtClean="0">
                <a:solidFill>
                  <a:schemeClr val="accent6">
                    <a:lumMod val="50000"/>
                  </a:schemeClr>
                </a:solidFill>
              </a:rPr>
              <a:t>ФОЛКЛОРОТ</a:t>
            </a:r>
            <a:r>
              <a:rPr lang="mk-MK" sz="4000" b="1" dirty="0" smtClean="0"/>
              <a:t> е обележје на творештвото на еден народ. Тој се пренесува од постарите на помладите, за да се зачува и да сведочи за минатото.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1148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4000" b="1" dirty="0" smtClean="0"/>
              <a:t>Постојат стари народни инструменти, а зачувани се стари песни и ора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995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oran Dzorlev - DMBUC_ Pajdusko oro (na gajda)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746" y="4153399"/>
            <a:ext cx="3302000" cy="247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98" y="4467603"/>
            <a:ext cx="2498124" cy="2100695"/>
          </a:xfrm>
          <a:prstGeom prst="rect">
            <a:avLst/>
          </a:prstGeom>
        </p:spPr>
      </p:pic>
      <p:pic>
        <p:nvPicPr>
          <p:cNvPr id="5" name="Alen volarevic svira Tapan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83413" y="366892"/>
            <a:ext cx="279400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3627">
            <a:off x="3347609" y="3269298"/>
            <a:ext cx="3385652" cy="656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2" y="-50867"/>
            <a:ext cx="1834082" cy="3084592"/>
          </a:xfrm>
          <a:prstGeom prst="rect">
            <a:avLst/>
          </a:prstGeom>
        </p:spPr>
      </p:pic>
      <p:pic>
        <p:nvPicPr>
          <p:cNvPr id="9" name="Svirka dva kavala - splet melodija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33323" y="431446"/>
            <a:ext cx="2692399" cy="201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02" y="2796242"/>
            <a:ext cx="1154249" cy="3772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54" y="1776551"/>
            <a:ext cx="2394737" cy="20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34913 -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38507 -0.021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50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3783 0.3185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37327 0.307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00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18403 0.4372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8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8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76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800" b="1" dirty="0" smtClean="0"/>
              <a:t>НАРОДНИ ПЕСНИ</a:t>
            </a:r>
            <a:endParaRPr lang="en-US" sz="48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14978"/>
            <a:ext cx="6972869" cy="47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6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800" b="1" dirty="0" smtClean="0"/>
              <a:t>НАРОДНО ОРО</a:t>
            </a:r>
            <a:endParaRPr lang="en-US" sz="48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2" y="1747603"/>
            <a:ext cx="6554115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76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800" b="1" dirty="0" smtClean="0"/>
              <a:t>АРХИТЕКТУРА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Архитектура е градежно обликување со обележја на времето во кое се градел некој објект.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972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Најубавите и најстарите градби со стара архитектура можат да се сретнат во Македонија, како на пример во Битола, Охрид, Скопје, Тетово и на други места.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857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219</Words>
  <Application>Microsoft Office PowerPoint</Application>
  <PresentationFormat>On-screen Show (4:3)</PresentationFormat>
  <Paragraphs>29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</dc:creator>
  <cp:lastModifiedBy>BILE</cp:lastModifiedBy>
  <cp:revision>30</cp:revision>
  <dcterms:created xsi:type="dcterms:W3CDTF">2015-03-22T09:06:52Z</dcterms:created>
  <dcterms:modified xsi:type="dcterms:W3CDTF">2020-04-05T15:12:56Z</dcterms:modified>
</cp:coreProperties>
</file>