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12" autoAdjust="0"/>
  </p:normalViewPr>
  <p:slideViewPr>
    <p:cSldViewPr snapToGrid="0">
      <p:cViewPr varScale="1">
        <p:scale>
          <a:sx n="71" d="100"/>
          <a:sy n="71" d="100"/>
        </p:scale>
        <p:origin x="1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3187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AB2D8E-0329-48A8-90D4-4F9DFDD933BE}" type="doc">
      <dgm:prSet loTypeId="urn:diagrams.loki3.com/VaryingWidthList" loCatId="list" qsTypeId="urn:microsoft.com/office/officeart/2005/8/quickstyle/3d5" qsCatId="3D" csTypeId="urn:microsoft.com/office/officeart/2005/8/colors/colorful4" csCatId="colorful" phldr="1"/>
      <dgm:spPr/>
    </dgm:pt>
    <dgm:pt modelId="{A5DCC1C0-A480-4EBB-ADA0-A568CF84D214}">
      <dgm:prSet phldrT="[Text]"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0EF78E2F-059D-4E4B-B204-DB950B655B70}" type="parTrans" cxnId="{3E7B4BD7-1D03-430C-BD62-799907BF633C}">
      <dgm:prSet/>
      <dgm:spPr/>
      <dgm:t>
        <a:bodyPr/>
        <a:lstStyle/>
        <a:p>
          <a:endParaRPr lang="en-US"/>
        </a:p>
      </dgm:t>
    </dgm:pt>
    <dgm:pt modelId="{A6B11E48-4ECE-4FF4-913D-5336841D15C4}" type="sibTrans" cxnId="{3E7B4BD7-1D03-430C-BD62-799907BF633C}">
      <dgm:prSet/>
      <dgm:spPr/>
      <dgm:t>
        <a:bodyPr/>
        <a:lstStyle/>
        <a:p>
          <a:endParaRPr lang="en-US"/>
        </a:p>
      </dgm:t>
    </dgm:pt>
    <dgm:pt modelId="{9D5B4FDA-233E-4951-A91C-77B2ACC2BF37}">
      <dgm:prSet phldrT="[Text]"/>
      <dgm:spPr/>
      <dgm:t>
        <a:bodyPr/>
        <a:lstStyle/>
        <a:p>
          <a:r>
            <a:rPr lang="en-US" dirty="0" smtClean="0"/>
            <a:t>6</a:t>
          </a:r>
          <a:endParaRPr lang="en-US" dirty="0"/>
        </a:p>
      </dgm:t>
    </dgm:pt>
    <dgm:pt modelId="{F3AC1CE4-EE51-45E4-A4C1-DE2839EE3EDA}" type="parTrans" cxnId="{B13D84D3-EC6D-4347-82D7-18BD77E2A594}">
      <dgm:prSet/>
      <dgm:spPr/>
      <dgm:t>
        <a:bodyPr/>
        <a:lstStyle/>
        <a:p>
          <a:endParaRPr lang="en-US"/>
        </a:p>
      </dgm:t>
    </dgm:pt>
    <dgm:pt modelId="{75096836-1C3A-46C8-B380-45407EAF28FD}" type="sibTrans" cxnId="{B13D84D3-EC6D-4347-82D7-18BD77E2A594}">
      <dgm:prSet/>
      <dgm:spPr/>
      <dgm:t>
        <a:bodyPr/>
        <a:lstStyle/>
        <a:p>
          <a:endParaRPr lang="en-US"/>
        </a:p>
      </dgm:t>
    </dgm:pt>
    <dgm:pt modelId="{6E37D177-C158-4260-8CA1-7CE4647334EE}">
      <dgm:prSet phldrT="[Text]"/>
      <dgm:spPr/>
      <dgm:t>
        <a:bodyPr/>
        <a:lstStyle/>
        <a:p>
          <a:r>
            <a:rPr lang="en-US" dirty="0" smtClean="0"/>
            <a:t>7</a:t>
          </a:r>
          <a:endParaRPr lang="en-US" dirty="0"/>
        </a:p>
      </dgm:t>
    </dgm:pt>
    <dgm:pt modelId="{5CE2CFBC-A758-4E6C-B222-1E96E61A598C}" type="parTrans" cxnId="{CB5FF48A-5C3C-4C83-ACA5-E4933D8AA29D}">
      <dgm:prSet/>
      <dgm:spPr/>
      <dgm:t>
        <a:bodyPr/>
        <a:lstStyle/>
        <a:p>
          <a:endParaRPr lang="en-US"/>
        </a:p>
      </dgm:t>
    </dgm:pt>
    <dgm:pt modelId="{74F68859-0EC2-45C1-849B-378FEF74D17F}" type="sibTrans" cxnId="{CB5FF48A-5C3C-4C83-ACA5-E4933D8AA29D}">
      <dgm:prSet/>
      <dgm:spPr/>
      <dgm:t>
        <a:bodyPr/>
        <a:lstStyle/>
        <a:p>
          <a:endParaRPr lang="en-US"/>
        </a:p>
      </dgm:t>
    </dgm:pt>
    <dgm:pt modelId="{1E282F72-7F88-4245-B720-A0FE1EC2FCF6}">
      <dgm:prSet phldrT="[Text]"/>
      <dgm:spPr/>
      <dgm:t>
        <a:bodyPr/>
        <a:lstStyle/>
        <a:p>
          <a:r>
            <a:rPr lang="en-US" dirty="0" smtClean="0"/>
            <a:t>8</a:t>
          </a:r>
          <a:endParaRPr lang="en-US" dirty="0"/>
        </a:p>
      </dgm:t>
    </dgm:pt>
    <dgm:pt modelId="{1A2CA116-8BC9-4625-80A3-FA31857043D4}" type="parTrans" cxnId="{861F6AD2-9F50-450A-A568-FB7888A0C77F}">
      <dgm:prSet/>
      <dgm:spPr/>
      <dgm:t>
        <a:bodyPr/>
        <a:lstStyle/>
        <a:p>
          <a:endParaRPr lang="en-US"/>
        </a:p>
      </dgm:t>
    </dgm:pt>
    <dgm:pt modelId="{A0E91B61-A90B-4DC6-9C78-5EE239E7BBD9}" type="sibTrans" cxnId="{861F6AD2-9F50-450A-A568-FB7888A0C77F}">
      <dgm:prSet/>
      <dgm:spPr/>
      <dgm:t>
        <a:bodyPr/>
        <a:lstStyle/>
        <a:p>
          <a:endParaRPr lang="en-US"/>
        </a:p>
      </dgm:t>
    </dgm:pt>
    <dgm:pt modelId="{59196783-6D19-4407-A663-C016A3962232}" type="pres">
      <dgm:prSet presAssocID="{AEAB2D8E-0329-48A8-90D4-4F9DFDD933BE}" presName="Name0" presStyleCnt="0">
        <dgm:presLayoutVars>
          <dgm:resizeHandles/>
        </dgm:presLayoutVars>
      </dgm:prSet>
      <dgm:spPr/>
    </dgm:pt>
    <dgm:pt modelId="{7F363111-0BAA-4EFC-B719-40A14EB05946}" type="pres">
      <dgm:prSet presAssocID="{A5DCC1C0-A480-4EBB-ADA0-A568CF84D214}" presName="text" presStyleLbl="node1" presStyleIdx="0" presStyleCnt="4" custLinFactNeighborX="-57629" custLinFactNeighborY="-4158">
        <dgm:presLayoutVars>
          <dgm:bulletEnabled val="1"/>
        </dgm:presLayoutVars>
      </dgm:prSet>
      <dgm:spPr/>
    </dgm:pt>
    <dgm:pt modelId="{2F58F3AD-18BD-4219-9D21-F0315DB30CE1}" type="pres">
      <dgm:prSet presAssocID="{A6B11E48-4ECE-4FF4-913D-5336841D15C4}" presName="space" presStyleCnt="0"/>
      <dgm:spPr/>
    </dgm:pt>
    <dgm:pt modelId="{DB9EC1C1-21E7-4F4F-B3E2-5E05A5641628}" type="pres">
      <dgm:prSet presAssocID="{9D5B4FDA-233E-4951-A91C-77B2ACC2BF37}" presName="text" presStyleLbl="node1" presStyleIdx="1" presStyleCnt="4">
        <dgm:presLayoutVars>
          <dgm:bulletEnabled val="1"/>
        </dgm:presLayoutVars>
      </dgm:prSet>
      <dgm:spPr/>
    </dgm:pt>
    <dgm:pt modelId="{9E136DE6-4289-4628-A5B3-8EF74E872FE2}" type="pres">
      <dgm:prSet presAssocID="{75096836-1C3A-46C8-B380-45407EAF28FD}" presName="space" presStyleCnt="0"/>
      <dgm:spPr/>
    </dgm:pt>
    <dgm:pt modelId="{646FA7B8-9BFF-4D4F-9B81-4F0685AB7800}" type="pres">
      <dgm:prSet presAssocID="{6E37D177-C158-4260-8CA1-7CE4647334EE}" presName="text" presStyleLbl="node1" presStyleIdx="2" presStyleCnt="4" custLinFactNeighborX="38818" custLinFactNeighborY="144">
        <dgm:presLayoutVars>
          <dgm:bulletEnabled val="1"/>
        </dgm:presLayoutVars>
      </dgm:prSet>
      <dgm:spPr/>
    </dgm:pt>
    <dgm:pt modelId="{62BE209B-6540-4B30-B8DB-F0A2D9E81D3F}" type="pres">
      <dgm:prSet presAssocID="{74F68859-0EC2-45C1-849B-378FEF74D17F}" presName="space" presStyleCnt="0"/>
      <dgm:spPr/>
    </dgm:pt>
    <dgm:pt modelId="{D39BC46F-6DD2-4490-A278-90D169E99566}" type="pres">
      <dgm:prSet presAssocID="{1E282F72-7F88-4245-B720-A0FE1EC2FCF6}" presName="text" presStyleLbl="node1" presStyleIdx="3" presStyleCnt="4" custLinFactY="423" custLinFactNeighborX="76439" custLinFactNeighborY="100000">
        <dgm:presLayoutVars>
          <dgm:bulletEnabled val="1"/>
        </dgm:presLayoutVars>
      </dgm:prSet>
      <dgm:spPr/>
    </dgm:pt>
  </dgm:ptLst>
  <dgm:cxnLst>
    <dgm:cxn modelId="{861F6AD2-9F50-450A-A568-FB7888A0C77F}" srcId="{AEAB2D8E-0329-48A8-90D4-4F9DFDD933BE}" destId="{1E282F72-7F88-4245-B720-A0FE1EC2FCF6}" srcOrd="3" destOrd="0" parTransId="{1A2CA116-8BC9-4625-80A3-FA31857043D4}" sibTransId="{A0E91B61-A90B-4DC6-9C78-5EE239E7BBD9}"/>
    <dgm:cxn modelId="{E83F51E1-BFA8-4E60-AF38-D614B67DCC2E}" type="presOf" srcId="{1E282F72-7F88-4245-B720-A0FE1EC2FCF6}" destId="{D39BC46F-6DD2-4490-A278-90D169E99566}" srcOrd="0" destOrd="0" presId="urn:diagrams.loki3.com/VaryingWidthList"/>
    <dgm:cxn modelId="{B13D84D3-EC6D-4347-82D7-18BD77E2A594}" srcId="{AEAB2D8E-0329-48A8-90D4-4F9DFDD933BE}" destId="{9D5B4FDA-233E-4951-A91C-77B2ACC2BF37}" srcOrd="1" destOrd="0" parTransId="{F3AC1CE4-EE51-45E4-A4C1-DE2839EE3EDA}" sibTransId="{75096836-1C3A-46C8-B380-45407EAF28FD}"/>
    <dgm:cxn modelId="{3E7B4BD7-1D03-430C-BD62-799907BF633C}" srcId="{AEAB2D8E-0329-48A8-90D4-4F9DFDD933BE}" destId="{A5DCC1C0-A480-4EBB-ADA0-A568CF84D214}" srcOrd="0" destOrd="0" parTransId="{0EF78E2F-059D-4E4B-B204-DB950B655B70}" sibTransId="{A6B11E48-4ECE-4FF4-913D-5336841D15C4}"/>
    <dgm:cxn modelId="{80541D4E-070F-4F54-AC80-57E0D0FB36AD}" type="presOf" srcId="{A5DCC1C0-A480-4EBB-ADA0-A568CF84D214}" destId="{7F363111-0BAA-4EFC-B719-40A14EB05946}" srcOrd="0" destOrd="0" presId="urn:diagrams.loki3.com/VaryingWidthList"/>
    <dgm:cxn modelId="{98E22A5B-040B-4F14-B0ED-83BEC8DA2E2B}" type="presOf" srcId="{6E37D177-C158-4260-8CA1-7CE4647334EE}" destId="{646FA7B8-9BFF-4D4F-9B81-4F0685AB7800}" srcOrd="0" destOrd="0" presId="urn:diagrams.loki3.com/VaryingWidthList"/>
    <dgm:cxn modelId="{EC78692B-79DC-4834-91A1-DE0FB935332E}" type="presOf" srcId="{9D5B4FDA-233E-4951-A91C-77B2ACC2BF37}" destId="{DB9EC1C1-21E7-4F4F-B3E2-5E05A5641628}" srcOrd="0" destOrd="0" presId="urn:diagrams.loki3.com/VaryingWidthList"/>
    <dgm:cxn modelId="{CB5FF48A-5C3C-4C83-ACA5-E4933D8AA29D}" srcId="{AEAB2D8E-0329-48A8-90D4-4F9DFDD933BE}" destId="{6E37D177-C158-4260-8CA1-7CE4647334EE}" srcOrd="2" destOrd="0" parTransId="{5CE2CFBC-A758-4E6C-B222-1E96E61A598C}" sibTransId="{74F68859-0EC2-45C1-849B-378FEF74D17F}"/>
    <dgm:cxn modelId="{3BED4689-0323-4FF2-BA81-6E34A1D172B2}" type="presOf" srcId="{AEAB2D8E-0329-48A8-90D4-4F9DFDD933BE}" destId="{59196783-6D19-4407-A663-C016A3962232}" srcOrd="0" destOrd="0" presId="urn:diagrams.loki3.com/VaryingWidthList"/>
    <dgm:cxn modelId="{D858FD1F-9925-498D-876E-F7F08295FC3A}" type="presParOf" srcId="{59196783-6D19-4407-A663-C016A3962232}" destId="{7F363111-0BAA-4EFC-B719-40A14EB05946}" srcOrd="0" destOrd="0" presId="urn:diagrams.loki3.com/VaryingWidthList"/>
    <dgm:cxn modelId="{5A7909C0-AFFA-4913-94CC-DC25066CEDF0}" type="presParOf" srcId="{59196783-6D19-4407-A663-C016A3962232}" destId="{2F58F3AD-18BD-4219-9D21-F0315DB30CE1}" srcOrd="1" destOrd="0" presId="urn:diagrams.loki3.com/VaryingWidthList"/>
    <dgm:cxn modelId="{CCFBD4E6-9A37-48C3-A82C-5210FCD145B8}" type="presParOf" srcId="{59196783-6D19-4407-A663-C016A3962232}" destId="{DB9EC1C1-21E7-4F4F-B3E2-5E05A5641628}" srcOrd="2" destOrd="0" presId="urn:diagrams.loki3.com/VaryingWidthList"/>
    <dgm:cxn modelId="{5EA0DA58-C697-49D7-8E20-C2A8A6C60FBF}" type="presParOf" srcId="{59196783-6D19-4407-A663-C016A3962232}" destId="{9E136DE6-4289-4628-A5B3-8EF74E872FE2}" srcOrd="3" destOrd="0" presId="urn:diagrams.loki3.com/VaryingWidthList"/>
    <dgm:cxn modelId="{46BE407A-F606-4627-8A58-8FEA257C574D}" type="presParOf" srcId="{59196783-6D19-4407-A663-C016A3962232}" destId="{646FA7B8-9BFF-4D4F-9B81-4F0685AB7800}" srcOrd="4" destOrd="0" presId="urn:diagrams.loki3.com/VaryingWidthList"/>
    <dgm:cxn modelId="{CCD0B3ED-3C62-4EA5-9BB1-D48B4A314F62}" type="presParOf" srcId="{59196783-6D19-4407-A663-C016A3962232}" destId="{62BE209B-6540-4B30-B8DB-F0A2D9E81D3F}" srcOrd="5" destOrd="0" presId="urn:diagrams.loki3.com/VaryingWidthList"/>
    <dgm:cxn modelId="{65B7491B-EC41-4750-96E3-BD1B2517570E}" type="presParOf" srcId="{59196783-6D19-4407-A663-C016A3962232}" destId="{D39BC46F-6DD2-4490-A278-90D169E99566}" srcOrd="6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AB2D8E-0329-48A8-90D4-4F9DFDD933BE}" type="doc">
      <dgm:prSet loTypeId="urn:diagrams.loki3.com/VaryingWidthList" loCatId="list" qsTypeId="urn:microsoft.com/office/officeart/2005/8/quickstyle/3d5" qsCatId="3D" csTypeId="urn:microsoft.com/office/officeart/2005/8/colors/colorful4" csCatId="colorful" phldr="1"/>
      <dgm:spPr/>
    </dgm:pt>
    <dgm:pt modelId="{A5DCC1C0-A480-4EBB-ADA0-A568CF84D214}">
      <dgm:prSet phldrT="[Text]"/>
      <dgm:spPr/>
      <dgm:t>
        <a:bodyPr/>
        <a:lstStyle/>
        <a:p>
          <a:r>
            <a:rPr lang="en-US" dirty="0" smtClean="0"/>
            <a:t>66</a:t>
          </a:r>
          <a:endParaRPr lang="en-US" dirty="0"/>
        </a:p>
      </dgm:t>
    </dgm:pt>
    <dgm:pt modelId="{0EF78E2F-059D-4E4B-B204-DB950B655B70}" type="parTrans" cxnId="{3E7B4BD7-1D03-430C-BD62-799907BF633C}">
      <dgm:prSet/>
      <dgm:spPr/>
      <dgm:t>
        <a:bodyPr/>
        <a:lstStyle/>
        <a:p>
          <a:endParaRPr lang="en-US"/>
        </a:p>
      </dgm:t>
    </dgm:pt>
    <dgm:pt modelId="{A6B11E48-4ECE-4FF4-913D-5336841D15C4}" type="sibTrans" cxnId="{3E7B4BD7-1D03-430C-BD62-799907BF633C}">
      <dgm:prSet/>
      <dgm:spPr/>
      <dgm:t>
        <a:bodyPr/>
        <a:lstStyle/>
        <a:p>
          <a:endParaRPr lang="en-US"/>
        </a:p>
      </dgm:t>
    </dgm:pt>
    <dgm:pt modelId="{9D5B4FDA-233E-4951-A91C-77B2ACC2BF37}">
      <dgm:prSet phldrT="[Text]"/>
      <dgm:spPr/>
      <dgm:t>
        <a:bodyPr/>
        <a:lstStyle/>
        <a:p>
          <a:r>
            <a:rPr lang="en-US" dirty="0" smtClean="0"/>
            <a:t>56</a:t>
          </a:r>
          <a:endParaRPr lang="en-US" dirty="0"/>
        </a:p>
      </dgm:t>
    </dgm:pt>
    <dgm:pt modelId="{F3AC1CE4-EE51-45E4-A4C1-DE2839EE3EDA}" type="parTrans" cxnId="{B13D84D3-EC6D-4347-82D7-18BD77E2A594}">
      <dgm:prSet/>
      <dgm:spPr/>
      <dgm:t>
        <a:bodyPr/>
        <a:lstStyle/>
        <a:p>
          <a:endParaRPr lang="en-US"/>
        </a:p>
      </dgm:t>
    </dgm:pt>
    <dgm:pt modelId="{75096836-1C3A-46C8-B380-45407EAF28FD}" type="sibTrans" cxnId="{B13D84D3-EC6D-4347-82D7-18BD77E2A594}">
      <dgm:prSet/>
      <dgm:spPr/>
      <dgm:t>
        <a:bodyPr/>
        <a:lstStyle/>
        <a:p>
          <a:endParaRPr lang="en-US"/>
        </a:p>
      </dgm:t>
    </dgm:pt>
    <dgm:pt modelId="{6E37D177-C158-4260-8CA1-7CE4647334EE}">
      <dgm:prSet phldrT="[Text]"/>
      <dgm:spPr/>
      <dgm:t>
        <a:bodyPr/>
        <a:lstStyle/>
        <a:p>
          <a:r>
            <a:rPr lang="en-US" dirty="0" smtClean="0"/>
            <a:t>76</a:t>
          </a:r>
          <a:endParaRPr lang="en-US" dirty="0"/>
        </a:p>
      </dgm:t>
    </dgm:pt>
    <dgm:pt modelId="{5CE2CFBC-A758-4E6C-B222-1E96E61A598C}" type="parTrans" cxnId="{CB5FF48A-5C3C-4C83-ACA5-E4933D8AA29D}">
      <dgm:prSet/>
      <dgm:spPr/>
      <dgm:t>
        <a:bodyPr/>
        <a:lstStyle/>
        <a:p>
          <a:endParaRPr lang="en-US"/>
        </a:p>
      </dgm:t>
    </dgm:pt>
    <dgm:pt modelId="{74F68859-0EC2-45C1-849B-378FEF74D17F}" type="sibTrans" cxnId="{CB5FF48A-5C3C-4C83-ACA5-E4933D8AA29D}">
      <dgm:prSet/>
      <dgm:spPr/>
      <dgm:t>
        <a:bodyPr/>
        <a:lstStyle/>
        <a:p>
          <a:endParaRPr lang="en-US"/>
        </a:p>
      </dgm:t>
    </dgm:pt>
    <dgm:pt modelId="{1E282F72-7F88-4245-B720-A0FE1EC2FCF6}">
      <dgm:prSet phldrT="[Text]"/>
      <dgm:spPr/>
      <dgm:t>
        <a:bodyPr/>
        <a:lstStyle/>
        <a:p>
          <a:r>
            <a:rPr lang="en-US" dirty="0" smtClean="0"/>
            <a:t>86</a:t>
          </a:r>
          <a:endParaRPr lang="en-US" dirty="0"/>
        </a:p>
      </dgm:t>
    </dgm:pt>
    <dgm:pt modelId="{1A2CA116-8BC9-4625-80A3-FA31857043D4}" type="parTrans" cxnId="{861F6AD2-9F50-450A-A568-FB7888A0C77F}">
      <dgm:prSet/>
      <dgm:spPr/>
      <dgm:t>
        <a:bodyPr/>
        <a:lstStyle/>
        <a:p>
          <a:endParaRPr lang="en-US"/>
        </a:p>
      </dgm:t>
    </dgm:pt>
    <dgm:pt modelId="{A0E91B61-A90B-4DC6-9C78-5EE239E7BBD9}" type="sibTrans" cxnId="{861F6AD2-9F50-450A-A568-FB7888A0C77F}">
      <dgm:prSet/>
      <dgm:spPr/>
      <dgm:t>
        <a:bodyPr/>
        <a:lstStyle/>
        <a:p>
          <a:endParaRPr lang="en-US"/>
        </a:p>
      </dgm:t>
    </dgm:pt>
    <dgm:pt modelId="{59196783-6D19-4407-A663-C016A3962232}" type="pres">
      <dgm:prSet presAssocID="{AEAB2D8E-0329-48A8-90D4-4F9DFDD933BE}" presName="Name0" presStyleCnt="0">
        <dgm:presLayoutVars>
          <dgm:resizeHandles/>
        </dgm:presLayoutVars>
      </dgm:prSet>
      <dgm:spPr/>
    </dgm:pt>
    <dgm:pt modelId="{7F363111-0BAA-4EFC-B719-40A14EB05946}" type="pres">
      <dgm:prSet presAssocID="{A5DCC1C0-A480-4EBB-ADA0-A568CF84D214}" presName="text" presStyleLbl="node1" presStyleIdx="0" presStyleCnt="4" custLinFactNeighborX="-57629" custLinFactNeighborY="-41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8F3AD-18BD-4219-9D21-F0315DB30CE1}" type="pres">
      <dgm:prSet presAssocID="{A6B11E48-4ECE-4FF4-913D-5336841D15C4}" presName="space" presStyleCnt="0"/>
      <dgm:spPr/>
    </dgm:pt>
    <dgm:pt modelId="{DB9EC1C1-21E7-4F4F-B3E2-5E05A5641628}" type="pres">
      <dgm:prSet presAssocID="{9D5B4FDA-233E-4951-A91C-77B2ACC2BF3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36DE6-4289-4628-A5B3-8EF74E872FE2}" type="pres">
      <dgm:prSet presAssocID="{75096836-1C3A-46C8-B380-45407EAF28FD}" presName="space" presStyleCnt="0"/>
      <dgm:spPr/>
    </dgm:pt>
    <dgm:pt modelId="{646FA7B8-9BFF-4D4F-9B81-4F0685AB7800}" type="pres">
      <dgm:prSet presAssocID="{6E37D177-C158-4260-8CA1-7CE4647334EE}" presName="text" presStyleLbl="node1" presStyleIdx="2" presStyleCnt="4" custLinFactNeighborX="38818" custLinFactNeighborY="144">
        <dgm:presLayoutVars>
          <dgm:bulletEnabled val="1"/>
        </dgm:presLayoutVars>
      </dgm:prSet>
      <dgm:spPr/>
    </dgm:pt>
    <dgm:pt modelId="{62BE209B-6540-4B30-B8DB-F0A2D9E81D3F}" type="pres">
      <dgm:prSet presAssocID="{74F68859-0EC2-45C1-849B-378FEF74D17F}" presName="space" presStyleCnt="0"/>
      <dgm:spPr/>
    </dgm:pt>
    <dgm:pt modelId="{D39BC46F-6DD2-4490-A278-90D169E99566}" type="pres">
      <dgm:prSet presAssocID="{1E282F72-7F88-4245-B720-A0FE1EC2FCF6}" presName="text" presStyleLbl="node1" presStyleIdx="3" presStyleCnt="4" custLinFactY="423" custLinFactNeighborX="76439" custLinFactNeighborY="100000">
        <dgm:presLayoutVars>
          <dgm:bulletEnabled val="1"/>
        </dgm:presLayoutVars>
      </dgm:prSet>
      <dgm:spPr/>
    </dgm:pt>
  </dgm:ptLst>
  <dgm:cxnLst>
    <dgm:cxn modelId="{3BED4689-0323-4FF2-BA81-6E34A1D172B2}" type="presOf" srcId="{AEAB2D8E-0329-48A8-90D4-4F9DFDD933BE}" destId="{59196783-6D19-4407-A663-C016A3962232}" srcOrd="0" destOrd="0" presId="urn:diagrams.loki3.com/VaryingWidthList"/>
    <dgm:cxn modelId="{E83F51E1-BFA8-4E60-AF38-D614B67DCC2E}" type="presOf" srcId="{1E282F72-7F88-4245-B720-A0FE1EC2FCF6}" destId="{D39BC46F-6DD2-4490-A278-90D169E99566}" srcOrd="0" destOrd="0" presId="urn:diagrams.loki3.com/VaryingWidthList"/>
    <dgm:cxn modelId="{EC78692B-79DC-4834-91A1-DE0FB935332E}" type="presOf" srcId="{9D5B4FDA-233E-4951-A91C-77B2ACC2BF37}" destId="{DB9EC1C1-21E7-4F4F-B3E2-5E05A5641628}" srcOrd="0" destOrd="0" presId="urn:diagrams.loki3.com/VaryingWidthList"/>
    <dgm:cxn modelId="{3E7B4BD7-1D03-430C-BD62-799907BF633C}" srcId="{AEAB2D8E-0329-48A8-90D4-4F9DFDD933BE}" destId="{A5DCC1C0-A480-4EBB-ADA0-A568CF84D214}" srcOrd="0" destOrd="0" parTransId="{0EF78E2F-059D-4E4B-B204-DB950B655B70}" sibTransId="{A6B11E48-4ECE-4FF4-913D-5336841D15C4}"/>
    <dgm:cxn modelId="{80541D4E-070F-4F54-AC80-57E0D0FB36AD}" type="presOf" srcId="{A5DCC1C0-A480-4EBB-ADA0-A568CF84D214}" destId="{7F363111-0BAA-4EFC-B719-40A14EB05946}" srcOrd="0" destOrd="0" presId="urn:diagrams.loki3.com/VaryingWidthList"/>
    <dgm:cxn modelId="{B13D84D3-EC6D-4347-82D7-18BD77E2A594}" srcId="{AEAB2D8E-0329-48A8-90D4-4F9DFDD933BE}" destId="{9D5B4FDA-233E-4951-A91C-77B2ACC2BF37}" srcOrd="1" destOrd="0" parTransId="{F3AC1CE4-EE51-45E4-A4C1-DE2839EE3EDA}" sibTransId="{75096836-1C3A-46C8-B380-45407EAF28FD}"/>
    <dgm:cxn modelId="{861F6AD2-9F50-450A-A568-FB7888A0C77F}" srcId="{AEAB2D8E-0329-48A8-90D4-4F9DFDD933BE}" destId="{1E282F72-7F88-4245-B720-A0FE1EC2FCF6}" srcOrd="3" destOrd="0" parTransId="{1A2CA116-8BC9-4625-80A3-FA31857043D4}" sibTransId="{A0E91B61-A90B-4DC6-9C78-5EE239E7BBD9}"/>
    <dgm:cxn modelId="{98E22A5B-040B-4F14-B0ED-83BEC8DA2E2B}" type="presOf" srcId="{6E37D177-C158-4260-8CA1-7CE4647334EE}" destId="{646FA7B8-9BFF-4D4F-9B81-4F0685AB7800}" srcOrd="0" destOrd="0" presId="urn:diagrams.loki3.com/VaryingWidthList"/>
    <dgm:cxn modelId="{CB5FF48A-5C3C-4C83-ACA5-E4933D8AA29D}" srcId="{AEAB2D8E-0329-48A8-90D4-4F9DFDD933BE}" destId="{6E37D177-C158-4260-8CA1-7CE4647334EE}" srcOrd="2" destOrd="0" parTransId="{5CE2CFBC-A758-4E6C-B222-1E96E61A598C}" sibTransId="{74F68859-0EC2-45C1-849B-378FEF74D17F}"/>
    <dgm:cxn modelId="{D858FD1F-9925-498D-876E-F7F08295FC3A}" type="presParOf" srcId="{59196783-6D19-4407-A663-C016A3962232}" destId="{7F363111-0BAA-4EFC-B719-40A14EB05946}" srcOrd="0" destOrd="0" presId="urn:diagrams.loki3.com/VaryingWidthList"/>
    <dgm:cxn modelId="{5A7909C0-AFFA-4913-94CC-DC25066CEDF0}" type="presParOf" srcId="{59196783-6D19-4407-A663-C016A3962232}" destId="{2F58F3AD-18BD-4219-9D21-F0315DB30CE1}" srcOrd="1" destOrd="0" presId="urn:diagrams.loki3.com/VaryingWidthList"/>
    <dgm:cxn modelId="{CCFBD4E6-9A37-48C3-A82C-5210FCD145B8}" type="presParOf" srcId="{59196783-6D19-4407-A663-C016A3962232}" destId="{DB9EC1C1-21E7-4F4F-B3E2-5E05A5641628}" srcOrd="2" destOrd="0" presId="urn:diagrams.loki3.com/VaryingWidthList"/>
    <dgm:cxn modelId="{5EA0DA58-C697-49D7-8E20-C2A8A6C60FBF}" type="presParOf" srcId="{59196783-6D19-4407-A663-C016A3962232}" destId="{9E136DE6-4289-4628-A5B3-8EF74E872FE2}" srcOrd="3" destOrd="0" presId="urn:diagrams.loki3.com/VaryingWidthList"/>
    <dgm:cxn modelId="{46BE407A-F606-4627-8A58-8FEA257C574D}" type="presParOf" srcId="{59196783-6D19-4407-A663-C016A3962232}" destId="{646FA7B8-9BFF-4D4F-9B81-4F0685AB7800}" srcOrd="4" destOrd="0" presId="urn:diagrams.loki3.com/VaryingWidthList"/>
    <dgm:cxn modelId="{CCD0B3ED-3C62-4EA5-9BB1-D48B4A314F62}" type="presParOf" srcId="{59196783-6D19-4407-A663-C016A3962232}" destId="{62BE209B-6540-4B30-B8DB-F0A2D9E81D3F}" srcOrd="5" destOrd="0" presId="urn:diagrams.loki3.com/VaryingWidthList"/>
    <dgm:cxn modelId="{65B7491B-EC41-4750-96E3-BD1B2517570E}" type="presParOf" srcId="{59196783-6D19-4407-A663-C016A3962232}" destId="{D39BC46F-6DD2-4490-A278-90D169E99566}" srcOrd="6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AB2D8E-0329-48A8-90D4-4F9DFDD933BE}" type="doc">
      <dgm:prSet loTypeId="urn:diagrams.loki3.com/VaryingWidthList" loCatId="list" qsTypeId="urn:microsoft.com/office/officeart/2005/8/quickstyle/3d5" qsCatId="3D" csTypeId="urn:microsoft.com/office/officeart/2005/8/colors/colorful4" csCatId="colorful" phldr="1"/>
      <dgm:spPr/>
    </dgm:pt>
    <dgm:pt modelId="{A5DCC1C0-A480-4EBB-ADA0-A568CF84D214}">
      <dgm:prSet phldrT="[Text]"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0EF78E2F-059D-4E4B-B204-DB950B655B70}" type="parTrans" cxnId="{3E7B4BD7-1D03-430C-BD62-799907BF633C}">
      <dgm:prSet/>
      <dgm:spPr/>
      <dgm:t>
        <a:bodyPr/>
        <a:lstStyle/>
        <a:p>
          <a:endParaRPr lang="en-US"/>
        </a:p>
      </dgm:t>
    </dgm:pt>
    <dgm:pt modelId="{A6B11E48-4ECE-4FF4-913D-5336841D15C4}" type="sibTrans" cxnId="{3E7B4BD7-1D03-430C-BD62-799907BF633C}">
      <dgm:prSet/>
      <dgm:spPr/>
      <dgm:t>
        <a:bodyPr/>
        <a:lstStyle/>
        <a:p>
          <a:endParaRPr lang="en-US"/>
        </a:p>
      </dgm:t>
    </dgm:pt>
    <dgm:pt modelId="{6E37D177-C158-4260-8CA1-7CE4647334EE}">
      <dgm:prSet phldrT="[Text]"/>
      <dgm:spPr/>
      <dgm:t>
        <a:bodyPr/>
        <a:lstStyle/>
        <a:p>
          <a:r>
            <a:rPr lang="en-US" dirty="0" smtClean="0"/>
            <a:t>25</a:t>
          </a:r>
          <a:endParaRPr lang="en-US" dirty="0"/>
        </a:p>
      </dgm:t>
    </dgm:pt>
    <dgm:pt modelId="{5CE2CFBC-A758-4E6C-B222-1E96E61A598C}" type="parTrans" cxnId="{CB5FF48A-5C3C-4C83-ACA5-E4933D8AA29D}">
      <dgm:prSet/>
      <dgm:spPr/>
      <dgm:t>
        <a:bodyPr/>
        <a:lstStyle/>
        <a:p>
          <a:endParaRPr lang="en-US"/>
        </a:p>
      </dgm:t>
    </dgm:pt>
    <dgm:pt modelId="{74F68859-0EC2-45C1-849B-378FEF74D17F}" type="sibTrans" cxnId="{CB5FF48A-5C3C-4C83-ACA5-E4933D8AA29D}">
      <dgm:prSet/>
      <dgm:spPr/>
      <dgm:t>
        <a:bodyPr/>
        <a:lstStyle/>
        <a:p>
          <a:endParaRPr lang="en-US"/>
        </a:p>
      </dgm:t>
    </dgm:pt>
    <dgm:pt modelId="{1E282F72-7F88-4245-B720-A0FE1EC2FCF6}">
      <dgm:prSet phldrT="[Text]"/>
      <dgm:spPr/>
      <dgm:t>
        <a:bodyPr/>
        <a:lstStyle/>
        <a:p>
          <a:r>
            <a:rPr lang="en-US" dirty="0" smtClean="0"/>
            <a:t>35</a:t>
          </a:r>
          <a:endParaRPr lang="en-US" dirty="0"/>
        </a:p>
      </dgm:t>
    </dgm:pt>
    <dgm:pt modelId="{1A2CA116-8BC9-4625-80A3-FA31857043D4}" type="parTrans" cxnId="{861F6AD2-9F50-450A-A568-FB7888A0C77F}">
      <dgm:prSet/>
      <dgm:spPr/>
      <dgm:t>
        <a:bodyPr/>
        <a:lstStyle/>
        <a:p>
          <a:endParaRPr lang="en-US"/>
        </a:p>
      </dgm:t>
    </dgm:pt>
    <dgm:pt modelId="{A0E91B61-A90B-4DC6-9C78-5EE239E7BBD9}" type="sibTrans" cxnId="{861F6AD2-9F50-450A-A568-FB7888A0C77F}">
      <dgm:prSet/>
      <dgm:spPr/>
      <dgm:t>
        <a:bodyPr/>
        <a:lstStyle/>
        <a:p>
          <a:endParaRPr lang="en-US"/>
        </a:p>
      </dgm:t>
    </dgm:pt>
    <dgm:pt modelId="{9D5B4FDA-233E-4951-A91C-77B2ACC2BF37}">
      <dgm:prSet phldrT="[Text]"/>
      <dgm:spPr/>
      <dgm:t>
        <a:bodyPr/>
        <a:lstStyle/>
        <a:p>
          <a:r>
            <a:rPr lang="en-US" dirty="0" smtClean="0"/>
            <a:t>15</a:t>
          </a:r>
          <a:endParaRPr lang="en-US" dirty="0"/>
        </a:p>
      </dgm:t>
    </dgm:pt>
    <dgm:pt modelId="{75096836-1C3A-46C8-B380-45407EAF28FD}" type="sibTrans" cxnId="{B13D84D3-EC6D-4347-82D7-18BD77E2A594}">
      <dgm:prSet/>
      <dgm:spPr/>
      <dgm:t>
        <a:bodyPr/>
        <a:lstStyle/>
        <a:p>
          <a:endParaRPr lang="en-US"/>
        </a:p>
      </dgm:t>
    </dgm:pt>
    <dgm:pt modelId="{F3AC1CE4-EE51-45E4-A4C1-DE2839EE3EDA}" type="parTrans" cxnId="{B13D84D3-EC6D-4347-82D7-18BD77E2A594}">
      <dgm:prSet/>
      <dgm:spPr/>
      <dgm:t>
        <a:bodyPr/>
        <a:lstStyle/>
        <a:p>
          <a:endParaRPr lang="en-US"/>
        </a:p>
      </dgm:t>
    </dgm:pt>
    <dgm:pt modelId="{59196783-6D19-4407-A663-C016A3962232}" type="pres">
      <dgm:prSet presAssocID="{AEAB2D8E-0329-48A8-90D4-4F9DFDD933BE}" presName="Name0" presStyleCnt="0">
        <dgm:presLayoutVars>
          <dgm:resizeHandles/>
        </dgm:presLayoutVars>
      </dgm:prSet>
      <dgm:spPr/>
    </dgm:pt>
    <dgm:pt modelId="{7F363111-0BAA-4EFC-B719-40A14EB05946}" type="pres">
      <dgm:prSet presAssocID="{A5DCC1C0-A480-4EBB-ADA0-A568CF84D214}" presName="text" presStyleLbl="node1" presStyleIdx="0" presStyleCnt="4" custLinFactNeighborX="-57629" custLinFactNeighborY="-41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8F3AD-18BD-4219-9D21-F0315DB30CE1}" type="pres">
      <dgm:prSet presAssocID="{A6B11E48-4ECE-4FF4-913D-5336841D15C4}" presName="space" presStyleCnt="0"/>
      <dgm:spPr/>
    </dgm:pt>
    <dgm:pt modelId="{DB9EC1C1-21E7-4F4F-B3E2-5E05A5641628}" type="pres">
      <dgm:prSet presAssocID="{9D5B4FDA-233E-4951-A91C-77B2ACC2BF3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36DE6-4289-4628-A5B3-8EF74E872FE2}" type="pres">
      <dgm:prSet presAssocID="{75096836-1C3A-46C8-B380-45407EAF28FD}" presName="space" presStyleCnt="0"/>
      <dgm:spPr/>
    </dgm:pt>
    <dgm:pt modelId="{646FA7B8-9BFF-4D4F-9B81-4F0685AB7800}" type="pres">
      <dgm:prSet presAssocID="{6E37D177-C158-4260-8CA1-7CE4647334EE}" presName="text" presStyleLbl="node1" presStyleIdx="2" presStyleCnt="4" custLinFactNeighborX="38818" custLinFactNeighborY="1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E209B-6540-4B30-B8DB-F0A2D9E81D3F}" type="pres">
      <dgm:prSet presAssocID="{74F68859-0EC2-45C1-849B-378FEF74D17F}" presName="space" presStyleCnt="0"/>
      <dgm:spPr/>
    </dgm:pt>
    <dgm:pt modelId="{D39BC46F-6DD2-4490-A278-90D169E99566}" type="pres">
      <dgm:prSet presAssocID="{1E282F72-7F88-4245-B720-A0FE1EC2FCF6}" presName="text" presStyleLbl="node1" presStyleIdx="3" presStyleCnt="4" custLinFactY="423" custLinFactNeighborX="7643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5FF48A-5C3C-4C83-ACA5-E4933D8AA29D}" srcId="{AEAB2D8E-0329-48A8-90D4-4F9DFDD933BE}" destId="{6E37D177-C158-4260-8CA1-7CE4647334EE}" srcOrd="2" destOrd="0" parTransId="{5CE2CFBC-A758-4E6C-B222-1E96E61A598C}" sibTransId="{74F68859-0EC2-45C1-849B-378FEF74D17F}"/>
    <dgm:cxn modelId="{98E22A5B-040B-4F14-B0ED-83BEC8DA2E2B}" type="presOf" srcId="{6E37D177-C158-4260-8CA1-7CE4647334EE}" destId="{646FA7B8-9BFF-4D4F-9B81-4F0685AB7800}" srcOrd="0" destOrd="0" presId="urn:diagrams.loki3.com/VaryingWidthList"/>
    <dgm:cxn modelId="{B13D84D3-EC6D-4347-82D7-18BD77E2A594}" srcId="{AEAB2D8E-0329-48A8-90D4-4F9DFDD933BE}" destId="{9D5B4FDA-233E-4951-A91C-77B2ACC2BF37}" srcOrd="1" destOrd="0" parTransId="{F3AC1CE4-EE51-45E4-A4C1-DE2839EE3EDA}" sibTransId="{75096836-1C3A-46C8-B380-45407EAF28FD}"/>
    <dgm:cxn modelId="{861F6AD2-9F50-450A-A568-FB7888A0C77F}" srcId="{AEAB2D8E-0329-48A8-90D4-4F9DFDD933BE}" destId="{1E282F72-7F88-4245-B720-A0FE1EC2FCF6}" srcOrd="3" destOrd="0" parTransId="{1A2CA116-8BC9-4625-80A3-FA31857043D4}" sibTransId="{A0E91B61-A90B-4DC6-9C78-5EE239E7BBD9}"/>
    <dgm:cxn modelId="{E83F51E1-BFA8-4E60-AF38-D614B67DCC2E}" type="presOf" srcId="{1E282F72-7F88-4245-B720-A0FE1EC2FCF6}" destId="{D39BC46F-6DD2-4490-A278-90D169E99566}" srcOrd="0" destOrd="0" presId="urn:diagrams.loki3.com/VaryingWidthList"/>
    <dgm:cxn modelId="{3BED4689-0323-4FF2-BA81-6E34A1D172B2}" type="presOf" srcId="{AEAB2D8E-0329-48A8-90D4-4F9DFDD933BE}" destId="{59196783-6D19-4407-A663-C016A3962232}" srcOrd="0" destOrd="0" presId="urn:diagrams.loki3.com/VaryingWidthList"/>
    <dgm:cxn modelId="{EC78692B-79DC-4834-91A1-DE0FB935332E}" type="presOf" srcId="{9D5B4FDA-233E-4951-A91C-77B2ACC2BF37}" destId="{DB9EC1C1-21E7-4F4F-B3E2-5E05A5641628}" srcOrd="0" destOrd="0" presId="urn:diagrams.loki3.com/VaryingWidthList"/>
    <dgm:cxn modelId="{80541D4E-070F-4F54-AC80-57E0D0FB36AD}" type="presOf" srcId="{A5DCC1C0-A480-4EBB-ADA0-A568CF84D214}" destId="{7F363111-0BAA-4EFC-B719-40A14EB05946}" srcOrd="0" destOrd="0" presId="urn:diagrams.loki3.com/VaryingWidthList"/>
    <dgm:cxn modelId="{3E7B4BD7-1D03-430C-BD62-799907BF633C}" srcId="{AEAB2D8E-0329-48A8-90D4-4F9DFDD933BE}" destId="{A5DCC1C0-A480-4EBB-ADA0-A568CF84D214}" srcOrd="0" destOrd="0" parTransId="{0EF78E2F-059D-4E4B-B204-DB950B655B70}" sibTransId="{A6B11E48-4ECE-4FF4-913D-5336841D15C4}"/>
    <dgm:cxn modelId="{D858FD1F-9925-498D-876E-F7F08295FC3A}" type="presParOf" srcId="{59196783-6D19-4407-A663-C016A3962232}" destId="{7F363111-0BAA-4EFC-B719-40A14EB05946}" srcOrd="0" destOrd="0" presId="urn:diagrams.loki3.com/VaryingWidthList"/>
    <dgm:cxn modelId="{5A7909C0-AFFA-4913-94CC-DC25066CEDF0}" type="presParOf" srcId="{59196783-6D19-4407-A663-C016A3962232}" destId="{2F58F3AD-18BD-4219-9D21-F0315DB30CE1}" srcOrd="1" destOrd="0" presId="urn:diagrams.loki3.com/VaryingWidthList"/>
    <dgm:cxn modelId="{CCFBD4E6-9A37-48C3-A82C-5210FCD145B8}" type="presParOf" srcId="{59196783-6D19-4407-A663-C016A3962232}" destId="{DB9EC1C1-21E7-4F4F-B3E2-5E05A5641628}" srcOrd="2" destOrd="0" presId="urn:diagrams.loki3.com/VaryingWidthList"/>
    <dgm:cxn modelId="{5EA0DA58-C697-49D7-8E20-C2A8A6C60FBF}" type="presParOf" srcId="{59196783-6D19-4407-A663-C016A3962232}" destId="{9E136DE6-4289-4628-A5B3-8EF74E872FE2}" srcOrd="3" destOrd="0" presId="urn:diagrams.loki3.com/VaryingWidthList"/>
    <dgm:cxn modelId="{46BE407A-F606-4627-8A58-8FEA257C574D}" type="presParOf" srcId="{59196783-6D19-4407-A663-C016A3962232}" destId="{646FA7B8-9BFF-4D4F-9B81-4F0685AB7800}" srcOrd="4" destOrd="0" presId="urn:diagrams.loki3.com/VaryingWidthList"/>
    <dgm:cxn modelId="{CCD0B3ED-3C62-4EA5-9BB1-D48B4A314F62}" type="presParOf" srcId="{59196783-6D19-4407-A663-C016A3962232}" destId="{62BE209B-6540-4B30-B8DB-F0A2D9E81D3F}" srcOrd="5" destOrd="0" presId="urn:diagrams.loki3.com/VaryingWidthList"/>
    <dgm:cxn modelId="{65B7491B-EC41-4750-96E3-BD1B2517570E}" type="presParOf" srcId="{59196783-6D19-4407-A663-C016A3962232}" destId="{D39BC46F-6DD2-4490-A278-90D169E99566}" srcOrd="6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AB2D8E-0329-48A8-90D4-4F9DFDD933BE}" type="doc">
      <dgm:prSet loTypeId="urn:diagrams.loki3.com/VaryingWidthList" loCatId="list" qsTypeId="urn:microsoft.com/office/officeart/2005/8/quickstyle/3d5" qsCatId="3D" csTypeId="urn:microsoft.com/office/officeart/2005/8/colors/colorful4" csCatId="colorful" phldr="1"/>
      <dgm:spPr/>
    </dgm:pt>
    <dgm:pt modelId="{A5DCC1C0-A480-4EBB-ADA0-A568CF84D214}">
      <dgm:prSet phldrT="[Text]"/>
      <dgm:spPr/>
      <dgm:t>
        <a:bodyPr/>
        <a:lstStyle/>
        <a:p>
          <a:r>
            <a:rPr lang="en-US" dirty="0" smtClean="0"/>
            <a:t>50</a:t>
          </a:r>
          <a:endParaRPr lang="en-US" dirty="0"/>
        </a:p>
      </dgm:t>
    </dgm:pt>
    <dgm:pt modelId="{0EF78E2F-059D-4E4B-B204-DB950B655B70}" type="parTrans" cxnId="{3E7B4BD7-1D03-430C-BD62-799907BF633C}">
      <dgm:prSet/>
      <dgm:spPr/>
      <dgm:t>
        <a:bodyPr/>
        <a:lstStyle/>
        <a:p>
          <a:endParaRPr lang="en-US"/>
        </a:p>
      </dgm:t>
    </dgm:pt>
    <dgm:pt modelId="{A6B11E48-4ECE-4FF4-913D-5336841D15C4}" type="sibTrans" cxnId="{3E7B4BD7-1D03-430C-BD62-799907BF633C}">
      <dgm:prSet/>
      <dgm:spPr/>
      <dgm:t>
        <a:bodyPr/>
        <a:lstStyle/>
        <a:p>
          <a:endParaRPr lang="en-US"/>
        </a:p>
      </dgm:t>
    </dgm:pt>
    <dgm:pt modelId="{6E37D177-C158-4260-8CA1-7CE4647334EE}">
      <dgm:prSet phldrT="[Text]"/>
      <dgm:spPr/>
      <dgm:t>
        <a:bodyPr/>
        <a:lstStyle/>
        <a:p>
          <a:r>
            <a:rPr lang="en-US" dirty="0" smtClean="0"/>
            <a:t>70</a:t>
          </a:r>
          <a:endParaRPr lang="en-US" dirty="0"/>
        </a:p>
      </dgm:t>
    </dgm:pt>
    <dgm:pt modelId="{5CE2CFBC-A758-4E6C-B222-1E96E61A598C}" type="parTrans" cxnId="{CB5FF48A-5C3C-4C83-ACA5-E4933D8AA29D}">
      <dgm:prSet/>
      <dgm:spPr/>
      <dgm:t>
        <a:bodyPr/>
        <a:lstStyle/>
        <a:p>
          <a:endParaRPr lang="en-US"/>
        </a:p>
      </dgm:t>
    </dgm:pt>
    <dgm:pt modelId="{74F68859-0EC2-45C1-849B-378FEF74D17F}" type="sibTrans" cxnId="{CB5FF48A-5C3C-4C83-ACA5-E4933D8AA29D}">
      <dgm:prSet/>
      <dgm:spPr/>
      <dgm:t>
        <a:bodyPr/>
        <a:lstStyle/>
        <a:p>
          <a:endParaRPr lang="en-US"/>
        </a:p>
      </dgm:t>
    </dgm:pt>
    <dgm:pt modelId="{1E282F72-7F88-4245-B720-A0FE1EC2FCF6}">
      <dgm:prSet phldrT="[Text]"/>
      <dgm:spPr/>
      <dgm:t>
        <a:bodyPr/>
        <a:lstStyle/>
        <a:p>
          <a:r>
            <a:rPr lang="en-US" dirty="0" smtClean="0"/>
            <a:t>80</a:t>
          </a:r>
          <a:endParaRPr lang="en-US" dirty="0"/>
        </a:p>
      </dgm:t>
    </dgm:pt>
    <dgm:pt modelId="{1A2CA116-8BC9-4625-80A3-FA31857043D4}" type="parTrans" cxnId="{861F6AD2-9F50-450A-A568-FB7888A0C77F}">
      <dgm:prSet/>
      <dgm:spPr/>
      <dgm:t>
        <a:bodyPr/>
        <a:lstStyle/>
        <a:p>
          <a:endParaRPr lang="en-US"/>
        </a:p>
      </dgm:t>
    </dgm:pt>
    <dgm:pt modelId="{A0E91B61-A90B-4DC6-9C78-5EE239E7BBD9}" type="sibTrans" cxnId="{861F6AD2-9F50-450A-A568-FB7888A0C77F}">
      <dgm:prSet/>
      <dgm:spPr/>
      <dgm:t>
        <a:bodyPr/>
        <a:lstStyle/>
        <a:p>
          <a:endParaRPr lang="en-US"/>
        </a:p>
      </dgm:t>
    </dgm:pt>
    <dgm:pt modelId="{9D5B4FDA-233E-4951-A91C-77B2ACC2BF37}">
      <dgm:prSet phldrT="[Text]"/>
      <dgm:spPr/>
      <dgm:t>
        <a:bodyPr/>
        <a:lstStyle/>
        <a:p>
          <a:r>
            <a:rPr lang="en-US" dirty="0" smtClean="0"/>
            <a:t>60</a:t>
          </a:r>
          <a:endParaRPr lang="en-US" dirty="0"/>
        </a:p>
      </dgm:t>
    </dgm:pt>
    <dgm:pt modelId="{75096836-1C3A-46C8-B380-45407EAF28FD}" type="sibTrans" cxnId="{B13D84D3-EC6D-4347-82D7-18BD77E2A594}">
      <dgm:prSet/>
      <dgm:spPr/>
      <dgm:t>
        <a:bodyPr/>
        <a:lstStyle/>
        <a:p>
          <a:endParaRPr lang="en-US"/>
        </a:p>
      </dgm:t>
    </dgm:pt>
    <dgm:pt modelId="{F3AC1CE4-EE51-45E4-A4C1-DE2839EE3EDA}" type="parTrans" cxnId="{B13D84D3-EC6D-4347-82D7-18BD77E2A594}">
      <dgm:prSet/>
      <dgm:spPr/>
      <dgm:t>
        <a:bodyPr/>
        <a:lstStyle/>
        <a:p>
          <a:endParaRPr lang="en-US"/>
        </a:p>
      </dgm:t>
    </dgm:pt>
    <dgm:pt modelId="{59196783-6D19-4407-A663-C016A3962232}" type="pres">
      <dgm:prSet presAssocID="{AEAB2D8E-0329-48A8-90D4-4F9DFDD933BE}" presName="Name0" presStyleCnt="0">
        <dgm:presLayoutVars>
          <dgm:resizeHandles/>
        </dgm:presLayoutVars>
      </dgm:prSet>
      <dgm:spPr/>
    </dgm:pt>
    <dgm:pt modelId="{7F363111-0BAA-4EFC-B719-40A14EB05946}" type="pres">
      <dgm:prSet presAssocID="{A5DCC1C0-A480-4EBB-ADA0-A568CF84D214}" presName="text" presStyleLbl="node1" presStyleIdx="0" presStyleCnt="4" custLinFactNeighborX="-57629" custLinFactNeighborY="-41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8F3AD-18BD-4219-9D21-F0315DB30CE1}" type="pres">
      <dgm:prSet presAssocID="{A6B11E48-4ECE-4FF4-913D-5336841D15C4}" presName="space" presStyleCnt="0"/>
      <dgm:spPr/>
    </dgm:pt>
    <dgm:pt modelId="{DB9EC1C1-21E7-4F4F-B3E2-5E05A5641628}" type="pres">
      <dgm:prSet presAssocID="{9D5B4FDA-233E-4951-A91C-77B2ACC2BF3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36DE6-4289-4628-A5B3-8EF74E872FE2}" type="pres">
      <dgm:prSet presAssocID="{75096836-1C3A-46C8-B380-45407EAF28FD}" presName="space" presStyleCnt="0"/>
      <dgm:spPr/>
    </dgm:pt>
    <dgm:pt modelId="{646FA7B8-9BFF-4D4F-9B81-4F0685AB7800}" type="pres">
      <dgm:prSet presAssocID="{6E37D177-C158-4260-8CA1-7CE4647334EE}" presName="text" presStyleLbl="node1" presStyleIdx="2" presStyleCnt="4" custLinFactNeighborX="38818" custLinFactNeighborY="1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E209B-6540-4B30-B8DB-F0A2D9E81D3F}" type="pres">
      <dgm:prSet presAssocID="{74F68859-0EC2-45C1-849B-378FEF74D17F}" presName="space" presStyleCnt="0"/>
      <dgm:spPr/>
    </dgm:pt>
    <dgm:pt modelId="{D39BC46F-6DD2-4490-A278-90D169E99566}" type="pres">
      <dgm:prSet presAssocID="{1E282F72-7F88-4245-B720-A0FE1EC2FCF6}" presName="text" presStyleLbl="node1" presStyleIdx="3" presStyleCnt="4" custLinFactY="423" custLinFactNeighborX="7643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ED4689-0323-4FF2-BA81-6E34A1D172B2}" type="presOf" srcId="{AEAB2D8E-0329-48A8-90D4-4F9DFDD933BE}" destId="{59196783-6D19-4407-A663-C016A3962232}" srcOrd="0" destOrd="0" presId="urn:diagrams.loki3.com/VaryingWidthList"/>
    <dgm:cxn modelId="{E83F51E1-BFA8-4E60-AF38-D614B67DCC2E}" type="presOf" srcId="{1E282F72-7F88-4245-B720-A0FE1EC2FCF6}" destId="{D39BC46F-6DD2-4490-A278-90D169E99566}" srcOrd="0" destOrd="0" presId="urn:diagrams.loki3.com/VaryingWidthList"/>
    <dgm:cxn modelId="{EC78692B-79DC-4834-91A1-DE0FB935332E}" type="presOf" srcId="{9D5B4FDA-233E-4951-A91C-77B2ACC2BF37}" destId="{DB9EC1C1-21E7-4F4F-B3E2-5E05A5641628}" srcOrd="0" destOrd="0" presId="urn:diagrams.loki3.com/VaryingWidthList"/>
    <dgm:cxn modelId="{3E7B4BD7-1D03-430C-BD62-799907BF633C}" srcId="{AEAB2D8E-0329-48A8-90D4-4F9DFDD933BE}" destId="{A5DCC1C0-A480-4EBB-ADA0-A568CF84D214}" srcOrd="0" destOrd="0" parTransId="{0EF78E2F-059D-4E4B-B204-DB950B655B70}" sibTransId="{A6B11E48-4ECE-4FF4-913D-5336841D15C4}"/>
    <dgm:cxn modelId="{80541D4E-070F-4F54-AC80-57E0D0FB36AD}" type="presOf" srcId="{A5DCC1C0-A480-4EBB-ADA0-A568CF84D214}" destId="{7F363111-0BAA-4EFC-B719-40A14EB05946}" srcOrd="0" destOrd="0" presId="urn:diagrams.loki3.com/VaryingWidthList"/>
    <dgm:cxn modelId="{B13D84D3-EC6D-4347-82D7-18BD77E2A594}" srcId="{AEAB2D8E-0329-48A8-90D4-4F9DFDD933BE}" destId="{9D5B4FDA-233E-4951-A91C-77B2ACC2BF37}" srcOrd="1" destOrd="0" parTransId="{F3AC1CE4-EE51-45E4-A4C1-DE2839EE3EDA}" sibTransId="{75096836-1C3A-46C8-B380-45407EAF28FD}"/>
    <dgm:cxn modelId="{861F6AD2-9F50-450A-A568-FB7888A0C77F}" srcId="{AEAB2D8E-0329-48A8-90D4-4F9DFDD933BE}" destId="{1E282F72-7F88-4245-B720-A0FE1EC2FCF6}" srcOrd="3" destOrd="0" parTransId="{1A2CA116-8BC9-4625-80A3-FA31857043D4}" sibTransId="{A0E91B61-A90B-4DC6-9C78-5EE239E7BBD9}"/>
    <dgm:cxn modelId="{98E22A5B-040B-4F14-B0ED-83BEC8DA2E2B}" type="presOf" srcId="{6E37D177-C158-4260-8CA1-7CE4647334EE}" destId="{646FA7B8-9BFF-4D4F-9B81-4F0685AB7800}" srcOrd="0" destOrd="0" presId="urn:diagrams.loki3.com/VaryingWidthList"/>
    <dgm:cxn modelId="{CB5FF48A-5C3C-4C83-ACA5-E4933D8AA29D}" srcId="{AEAB2D8E-0329-48A8-90D4-4F9DFDD933BE}" destId="{6E37D177-C158-4260-8CA1-7CE4647334EE}" srcOrd="2" destOrd="0" parTransId="{5CE2CFBC-A758-4E6C-B222-1E96E61A598C}" sibTransId="{74F68859-0EC2-45C1-849B-378FEF74D17F}"/>
    <dgm:cxn modelId="{D858FD1F-9925-498D-876E-F7F08295FC3A}" type="presParOf" srcId="{59196783-6D19-4407-A663-C016A3962232}" destId="{7F363111-0BAA-4EFC-B719-40A14EB05946}" srcOrd="0" destOrd="0" presId="urn:diagrams.loki3.com/VaryingWidthList"/>
    <dgm:cxn modelId="{5A7909C0-AFFA-4913-94CC-DC25066CEDF0}" type="presParOf" srcId="{59196783-6D19-4407-A663-C016A3962232}" destId="{2F58F3AD-18BD-4219-9D21-F0315DB30CE1}" srcOrd="1" destOrd="0" presId="urn:diagrams.loki3.com/VaryingWidthList"/>
    <dgm:cxn modelId="{CCFBD4E6-9A37-48C3-A82C-5210FCD145B8}" type="presParOf" srcId="{59196783-6D19-4407-A663-C016A3962232}" destId="{DB9EC1C1-21E7-4F4F-B3E2-5E05A5641628}" srcOrd="2" destOrd="0" presId="urn:diagrams.loki3.com/VaryingWidthList"/>
    <dgm:cxn modelId="{5EA0DA58-C697-49D7-8E20-C2A8A6C60FBF}" type="presParOf" srcId="{59196783-6D19-4407-A663-C016A3962232}" destId="{9E136DE6-4289-4628-A5B3-8EF74E872FE2}" srcOrd="3" destOrd="0" presId="urn:diagrams.loki3.com/VaryingWidthList"/>
    <dgm:cxn modelId="{46BE407A-F606-4627-8A58-8FEA257C574D}" type="presParOf" srcId="{59196783-6D19-4407-A663-C016A3962232}" destId="{646FA7B8-9BFF-4D4F-9B81-4F0685AB7800}" srcOrd="4" destOrd="0" presId="urn:diagrams.loki3.com/VaryingWidthList"/>
    <dgm:cxn modelId="{CCD0B3ED-3C62-4EA5-9BB1-D48B4A314F62}" type="presParOf" srcId="{59196783-6D19-4407-A663-C016A3962232}" destId="{62BE209B-6540-4B30-B8DB-F0A2D9E81D3F}" srcOrd="5" destOrd="0" presId="urn:diagrams.loki3.com/VaryingWidthList"/>
    <dgm:cxn modelId="{65B7491B-EC41-4750-96E3-BD1B2517570E}" type="presParOf" srcId="{59196783-6D19-4407-A663-C016A3962232}" destId="{D39BC46F-6DD2-4490-A278-90D169E99566}" srcOrd="6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63111-0BAA-4EFC-B719-40A14EB05946}">
      <dsp:nvSpPr>
        <dsp:cNvPr id="0" name=""/>
        <dsp:cNvSpPr/>
      </dsp:nvSpPr>
      <dsp:spPr>
        <a:xfrm>
          <a:off x="1947052" y="0"/>
          <a:ext cx="765000" cy="13427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5</a:t>
          </a:r>
          <a:endParaRPr lang="en-US" sz="6500" kern="1200" dirty="0"/>
        </a:p>
      </dsp:txBody>
      <dsp:txXfrm>
        <a:off x="1947052" y="0"/>
        <a:ext cx="765000" cy="1342712"/>
      </dsp:txXfrm>
    </dsp:sp>
    <dsp:sp modelId="{DB9EC1C1-21E7-4F4F-B3E2-5E05A5641628}">
      <dsp:nvSpPr>
        <dsp:cNvPr id="0" name=""/>
        <dsp:cNvSpPr/>
      </dsp:nvSpPr>
      <dsp:spPr>
        <a:xfrm>
          <a:off x="2387914" y="1412639"/>
          <a:ext cx="765000" cy="1342712"/>
        </a:xfrm>
        <a:prstGeom prst="rect">
          <a:avLst/>
        </a:prstGeom>
        <a:solidFill>
          <a:schemeClr val="accent4">
            <a:hueOff val="498931"/>
            <a:satOff val="225"/>
            <a:lumOff val="-235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6</a:t>
          </a:r>
          <a:endParaRPr lang="en-US" sz="6500" kern="1200" dirty="0"/>
        </a:p>
      </dsp:txBody>
      <dsp:txXfrm>
        <a:off x="2387914" y="1412639"/>
        <a:ext cx="765000" cy="1342712"/>
      </dsp:txXfrm>
    </dsp:sp>
    <dsp:sp modelId="{646FA7B8-9BFF-4D4F-9B81-4F0685AB7800}">
      <dsp:nvSpPr>
        <dsp:cNvPr id="0" name=""/>
        <dsp:cNvSpPr/>
      </dsp:nvSpPr>
      <dsp:spPr>
        <a:xfrm>
          <a:off x="2684871" y="2822584"/>
          <a:ext cx="765000" cy="1342712"/>
        </a:xfrm>
        <a:prstGeom prst="rect">
          <a:avLst/>
        </a:prstGeom>
        <a:solidFill>
          <a:schemeClr val="accent4">
            <a:hueOff val="997861"/>
            <a:satOff val="449"/>
            <a:lumOff val="-470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7</a:t>
          </a:r>
          <a:endParaRPr lang="en-US" sz="6500" kern="1200" dirty="0"/>
        </a:p>
      </dsp:txBody>
      <dsp:txXfrm>
        <a:off x="2684871" y="2822584"/>
        <a:ext cx="765000" cy="1342712"/>
      </dsp:txXfrm>
    </dsp:sp>
    <dsp:sp modelId="{D39BC46F-6DD2-4490-A278-90D169E99566}">
      <dsp:nvSpPr>
        <dsp:cNvPr id="0" name=""/>
        <dsp:cNvSpPr/>
      </dsp:nvSpPr>
      <dsp:spPr>
        <a:xfrm>
          <a:off x="2972672" y="4235127"/>
          <a:ext cx="765000" cy="1342712"/>
        </a:xfrm>
        <a:prstGeom prst="rect">
          <a:avLst/>
        </a:prstGeom>
        <a:solidFill>
          <a:schemeClr val="accent4">
            <a:hueOff val="1496792"/>
            <a:satOff val="674"/>
            <a:lumOff val="-705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8</a:t>
          </a:r>
          <a:endParaRPr lang="en-US" sz="6500" kern="1200" dirty="0"/>
        </a:p>
      </dsp:txBody>
      <dsp:txXfrm>
        <a:off x="2972672" y="4235127"/>
        <a:ext cx="765000" cy="13427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63111-0BAA-4EFC-B719-40A14EB05946}">
      <dsp:nvSpPr>
        <dsp:cNvPr id="0" name=""/>
        <dsp:cNvSpPr/>
      </dsp:nvSpPr>
      <dsp:spPr>
        <a:xfrm>
          <a:off x="1511154" y="0"/>
          <a:ext cx="1170000" cy="13427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66</a:t>
          </a:r>
          <a:endParaRPr lang="en-US" sz="6500" kern="1200" dirty="0"/>
        </a:p>
      </dsp:txBody>
      <dsp:txXfrm>
        <a:off x="1511154" y="0"/>
        <a:ext cx="1170000" cy="1342712"/>
      </dsp:txXfrm>
    </dsp:sp>
    <dsp:sp modelId="{DB9EC1C1-21E7-4F4F-B3E2-5E05A5641628}">
      <dsp:nvSpPr>
        <dsp:cNvPr id="0" name=""/>
        <dsp:cNvSpPr/>
      </dsp:nvSpPr>
      <dsp:spPr>
        <a:xfrm>
          <a:off x="2185414" y="1412639"/>
          <a:ext cx="1170000" cy="1342712"/>
        </a:xfrm>
        <a:prstGeom prst="rect">
          <a:avLst/>
        </a:prstGeom>
        <a:solidFill>
          <a:schemeClr val="accent4">
            <a:hueOff val="498931"/>
            <a:satOff val="225"/>
            <a:lumOff val="-235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56</a:t>
          </a:r>
          <a:endParaRPr lang="en-US" sz="6500" kern="1200" dirty="0"/>
        </a:p>
      </dsp:txBody>
      <dsp:txXfrm>
        <a:off x="2185414" y="1412639"/>
        <a:ext cx="1170000" cy="1342712"/>
      </dsp:txXfrm>
    </dsp:sp>
    <dsp:sp modelId="{646FA7B8-9BFF-4D4F-9B81-4F0685AB7800}">
      <dsp:nvSpPr>
        <dsp:cNvPr id="0" name=""/>
        <dsp:cNvSpPr/>
      </dsp:nvSpPr>
      <dsp:spPr>
        <a:xfrm>
          <a:off x="2639584" y="2822584"/>
          <a:ext cx="1170000" cy="1342712"/>
        </a:xfrm>
        <a:prstGeom prst="rect">
          <a:avLst/>
        </a:prstGeom>
        <a:solidFill>
          <a:schemeClr val="accent4">
            <a:hueOff val="997861"/>
            <a:satOff val="449"/>
            <a:lumOff val="-470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76</a:t>
          </a:r>
          <a:endParaRPr lang="en-US" sz="6500" kern="1200" dirty="0"/>
        </a:p>
      </dsp:txBody>
      <dsp:txXfrm>
        <a:off x="2639584" y="2822584"/>
        <a:ext cx="1170000" cy="1342712"/>
      </dsp:txXfrm>
    </dsp:sp>
    <dsp:sp modelId="{D39BC46F-6DD2-4490-A278-90D169E99566}">
      <dsp:nvSpPr>
        <dsp:cNvPr id="0" name=""/>
        <dsp:cNvSpPr/>
      </dsp:nvSpPr>
      <dsp:spPr>
        <a:xfrm>
          <a:off x="3079750" y="4235127"/>
          <a:ext cx="1170000" cy="1342712"/>
        </a:xfrm>
        <a:prstGeom prst="rect">
          <a:avLst/>
        </a:prstGeom>
        <a:solidFill>
          <a:schemeClr val="accent4">
            <a:hueOff val="1496792"/>
            <a:satOff val="674"/>
            <a:lumOff val="-705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86</a:t>
          </a:r>
          <a:endParaRPr lang="en-US" sz="6500" kern="1200" dirty="0"/>
        </a:p>
      </dsp:txBody>
      <dsp:txXfrm>
        <a:off x="3079750" y="4235127"/>
        <a:ext cx="1170000" cy="13427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63111-0BAA-4EFC-B719-40A14EB05946}">
      <dsp:nvSpPr>
        <dsp:cNvPr id="0" name=""/>
        <dsp:cNvSpPr/>
      </dsp:nvSpPr>
      <dsp:spPr>
        <a:xfrm>
          <a:off x="1947052" y="0"/>
          <a:ext cx="765000" cy="13427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5</a:t>
          </a:r>
          <a:endParaRPr lang="en-US" sz="6500" kern="1200" dirty="0"/>
        </a:p>
      </dsp:txBody>
      <dsp:txXfrm>
        <a:off x="1947052" y="0"/>
        <a:ext cx="765000" cy="1342712"/>
      </dsp:txXfrm>
    </dsp:sp>
    <dsp:sp modelId="{DB9EC1C1-21E7-4F4F-B3E2-5E05A5641628}">
      <dsp:nvSpPr>
        <dsp:cNvPr id="0" name=""/>
        <dsp:cNvSpPr/>
      </dsp:nvSpPr>
      <dsp:spPr>
        <a:xfrm>
          <a:off x="2185414" y="1412639"/>
          <a:ext cx="1170000" cy="1342712"/>
        </a:xfrm>
        <a:prstGeom prst="rect">
          <a:avLst/>
        </a:prstGeom>
        <a:solidFill>
          <a:schemeClr val="accent4">
            <a:hueOff val="498931"/>
            <a:satOff val="225"/>
            <a:lumOff val="-235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15</a:t>
          </a:r>
          <a:endParaRPr lang="en-US" sz="6500" kern="1200" dirty="0"/>
        </a:p>
      </dsp:txBody>
      <dsp:txXfrm>
        <a:off x="2185414" y="1412639"/>
        <a:ext cx="1170000" cy="1342712"/>
      </dsp:txXfrm>
    </dsp:sp>
    <dsp:sp modelId="{646FA7B8-9BFF-4D4F-9B81-4F0685AB7800}">
      <dsp:nvSpPr>
        <dsp:cNvPr id="0" name=""/>
        <dsp:cNvSpPr/>
      </dsp:nvSpPr>
      <dsp:spPr>
        <a:xfrm>
          <a:off x="2639584" y="2822584"/>
          <a:ext cx="1170000" cy="1342712"/>
        </a:xfrm>
        <a:prstGeom prst="rect">
          <a:avLst/>
        </a:prstGeom>
        <a:solidFill>
          <a:schemeClr val="accent4">
            <a:hueOff val="997861"/>
            <a:satOff val="449"/>
            <a:lumOff val="-470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25</a:t>
          </a:r>
          <a:endParaRPr lang="en-US" sz="6500" kern="1200" dirty="0"/>
        </a:p>
      </dsp:txBody>
      <dsp:txXfrm>
        <a:off x="2639584" y="2822584"/>
        <a:ext cx="1170000" cy="1342712"/>
      </dsp:txXfrm>
    </dsp:sp>
    <dsp:sp modelId="{D39BC46F-6DD2-4490-A278-90D169E99566}">
      <dsp:nvSpPr>
        <dsp:cNvPr id="0" name=""/>
        <dsp:cNvSpPr/>
      </dsp:nvSpPr>
      <dsp:spPr>
        <a:xfrm>
          <a:off x="3079750" y="4235127"/>
          <a:ext cx="1170000" cy="1342712"/>
        </a:xfrm>
        <a:prstGeom prst="rect">
          <a:avLst/>
        </a:prstGeom>
        <a:solidFill>
          <a:schemeClr val="accent4">
            <a:hueOff val="1496792"/>
            <a:satOff val="674"/>
            <a:lumOff val="-705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35</a:t>
          </a:r>
          <a:endParaRPr lang="en-US" sz="6500" kern="1200" dirty="0"/>
        </a:p>
      </dsp:txBody>
      <dsp:txXfrm>
        <a:off x="3079750" y="4235127"/>
        <a:ext cx="1170000" cy="13427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63111-0BAA-4EFC-B719-40A14EB05946}">
      <dsp:nvSpPr>
        <dsp:cNvPr id="0" name=""/>
        <dsp:cNvSpPr/>
      </dsp:nvSpPr>
      <dsp:spPr>
        <a:xfrm>
          <a:off x="1511154" y="0"/>
          <a:ext cx="1170000" cy="13427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50</a:t>
          </a:r>
          <a:endParaRPr lang="en-US" sz="6500" kern="1200" dirty="0"/>
        </a:p>
      </dsp:txBody>
      <dsp:txXfrm>
        <a:off x="1511154" y="0"/>
        <a:ext cx="1170000" cy="1342712"/>
      </dsp:txXfrm>
    </dsp:sp>
    <dsp:sp modelId="{DB9EC1C1-21E7-4F4F-B3E2-5E05A5641628}">
      <dsp:nvSpPr>
        <dsp:cNvPr id="0" name=""/>
        <dsp:cNvSpPr/>
      </dsp:nvSpPr>
      <dsp:spPr>
        <a:xfrm>
          <a:off x="2185414" y="1412639"/>
          <a:ext cx="1170000" cy="1342712"/>
        </a:xfrm>
        <a:prstGeom prst="rect">
          <a:avLst/>
        </a:prstGeom>
        <a:solidFill>
          <a:schemeClr val="accent4">
            <a:hueOff val="498931"/>
            <a:satOff val="225"/>
            <a:lumOff val="-235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60</a:t>
          </a:r>
          <a:endParaRPr lang="en-US" sz="6500" kern="1200" dirty="0"/>
        </a:p>
      </dsp:txBody>
      <dsp:txXfrm>
        <a:off x="2185414" y="1412639"/>
        <a:ext cx="1170000" cy="1342712"/>
      </dsp:txXfrm>
    </dsp:sp>
    <dsp:sp modelId="{646FA7B8-9BFF-4D4F-9B81-4F0685AB7800}">
      <dsp:nvSpPr>
        <dsp:cNvPr id="0" name=""/>
        <dsp:cNvSpPr/>
      </dsp:nvSpPr>
      <dsp:spPr>
        <a:xfrm>
          <a:off x="2639584" y="2822584"/>
          <a:ext cx="1170000" cy="1342712"/>
        </a:xfrm>
        <a:prstGeom prst="rect">
          <a:avLst/>
        </a:prstGeom>
        <a:solidFill>
          <a:schemeClr val="accent4">
            <a:hueOff val="997861"/>
            <a:satOff val="449"/>
            <a:lumOff val="-470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70</a:t>
          </a:r>
          <a:endParaRPr lang="en-US" sz="6500" kern="1200" dirty="0"/>
        </a:p>
      </dsp:txBody>
      <dsp:txXfrm>
        <a:off x="2639584" y="2822584"/>
        <a:ext cx="1170000" cy="1342712"/>
      </dsp:txXfrm>
    </dsp:sp>
    <dsp:sp modelId="{D39BC46F-6DD2-4490-A278-90D169E99566}">
      <dsp:nvSpPr>
        <dsp:cNvPr id="0" name=""/>
        <dsp:cNvSpPr/>
      </dsp:nvSpPr>
      <dsp:spPr>
        <a:xfrm>
          <a:off x="3079750" y="4235127"/>
          <a:ext cx="1170000" cy="1342712"/>
        </a:xfrm>
        <a:prstGeom prst="rect">
          <a:avLst/>
        </a:prstGeom>
        <a:solidFill>
          <a:schemeClr val="accent4">
            <a:hueOff val="1496792"/>
            <a:satOff val="674"/>
            <a:lumOff val="-705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80</a:t>
          </a:r>
          <a:endParaRPr lang="en-US" sz="6500" kern="1200" dirty="0"/>
        </a:p>
      </dsp:txBody>
      <dsp:txXfrm>
        <a:off x="3079750" y="4235127"/>
        <a:ext cx="1170000" cy="1342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C10188-DC2C-458D-AB41-143A0BE9A3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634E15-7196-43FC-B912-C4D8B4A2CE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16927-5E9C-4E77-85FE-EE4C81C1DE39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A2570-D5B6-41CB-96C2-FFC9944668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C31B37-7A69-4C30-9B63-29F8242FC2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9B6C8-888A-401B-9F9B-D41D36B6C3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00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98B7E-6604-4F74-86DB-B30627D56244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28A1F-3E69-47E5-AE93-E7F2155A24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3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53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AB651-5612-4E6A-9B35-A555D082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389A2-D77B-40CA-AD1E-0178AEFAD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CA993-CBEA-48C5-BD35-50ABDFF64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ED8E0-95EC-469F-9B7E-562FBDFDE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4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6F88-2A37-410D-A685-E455AF3D0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64B46-B015-44F7-8DC0-AFB8D275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C8232-2077-497A-9142-B787E2B03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F6077C-D913-4FD0-B6E0-6D70BEFD4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905DBB-3AA9-4435-AC97-732293FDE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4C901-FCAF-4DFB-A621-6A969641CA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F2623-2255-4BBA-9577-B3A3FD2A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59F0F0-5E7C-4FC9-8E90-6ADCD7A71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32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9D3FFB-BE14-4D90-A515-10EDD1BEE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7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51E51-BE82-4B1B-9CB6-89C26464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CBF8C-3CF7-47E6-9AB0-15584178B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7DA3C-0298-45CF-AFC3-41031C076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4FF87-D01E-416B-9EF8-E107C4EDDC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3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41ECAC-0557-4843-8433-067E4414E2F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7512001" cy="6727855"/>
          </a:xfr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39438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tIns="108000" bIns="10800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738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36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de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7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vert="horz" lIns="91440" tIns="108000" rIns="91440" bIns="108000" rtlCol="0" anchor="ctr">
            <a:spAutoFit/>
          </a:bodyPr>
          <a:lstStyle>
            <a:lvl1pPr>
              <a:defRPr lang="en-US" sz="4000"/>
            </a:lvl1pPr>
          </a:lstStyle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71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D3C5ED2-B01D-4104-B193-BC78D76A464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305550" cy="6721475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7974" y="611077"/>
            <a:ext cx="4695825" cy="833663"/>
          </a:xfrm>
          <a:solidFill>
            <a:schemeClr val="accent2">
              <a:lumMod val="50000"/>
            </a:schemeClr>
          </a:solidFill>
        </p:spPr>
        <p:txBody>
          <a:bodyPr wrap="square" tIns="108000" bIns="10800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74" y="1825625"/>
            <a:ext cx="4695826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90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Horizont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305300" cy="6721472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396000" tIns="0" rIns="396000" bIns="0" rtlCol="0" anchor="ctr">
            <a:noAutofit/>
          </a:bodyPr>
          <a:lstStyle>
            <a:lvl1pPr algn="r">
              <a:lnSpc>
                <a:spcPct val="70000"/>
              </a:lnSpc>
              <a:defRPr lang="en-US" sz="5200" b="0" spc="-150" dirty="0"/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365124"/>
            <a:ext cx="6648448" cy="5984875"/>
          </a:xfrm>
        </p:spPr>
        <p:txBody>
          <a:bodyPr lIns="108000" tIns="108000" rIns="108000" bIns="10800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9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5237DA4-112F-40B2-8C8C-EB23506D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lIns="396000" rIns="396000">
            <a:normAutofit/>
          </a:bodyPr>
          <a:lstStyle>
            <a:lvl1pPr>
              <a:lnSpc>
                <a:spcPct val="70000"/>
              </a:lnSpc>
              <a:defRPr sz="5200" spc="-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6156323" cy="5984875"/>
          </a:xfrm>
        </p:spPr>
        <p:txBody>
          <a:bodyPr lIns="108000" tIns="108000" rIns="108000" bIns="108000"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8E6EF2-4B2F-4D0D-9505-CE9287297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611076"/>
            <a:ext cx="6648448" cy="5738923"/>
          </a:xfrm>
        </p:spPr>
        <p:txBody>
          <a:bodyPr lIns="108000" tIns="108000" rIns="108000" bIns="10800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91A21B9-BA54-413B-940E-027C32E4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3440502" cy="2064769"/>
          </a:xfrm>
          <a:solidFill>
            <a:schemeClr val="accent2">
              <a:lumMod val="50000"/>
            </a:schemeClr>
          </a:solidFill>
        </p:spPr>
        <p:txBody>
          <a:bodyPr wrap="square" tIns="108000" bIns="108000" anchor="t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05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2BDA7-8BE9-42D5-ACF1-0F51423A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EF73F-3CCA-4312-8E9C-2B4629DA1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BF716-502C-4821-A3A0-19C2C508EE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98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8E4AFE-E166-4B84-B0C8-9205038D803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617517-B672-49BA-AC6E-AB66D063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92C27-7843-4B22-9200-B7304E6AE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5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4F10-F75B-41A8-B994-BFF68949E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2D21E2-8DEB-4F43-A26E-B8DA900A9230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CD3143-7FD1-40EA-AA4A-47C72380AEC2}"/>
              </a:ext>
            </a:extLst>
          </p:cNvPr>
          <p:cNvSpPr/>
          <p:nvPr userDrawn="1"/>
        </p:nvSpPr>
        <p:spPr>
          <a:xfrm>
            <a:off x="11353798" y="6721474"/>
            <a:ext cx="838201" cy="136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2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65" r:id="rId4"/>
    <p:sldLayoutId id="2147483666" r:id="rId5"/>
    <p:sldLayoutId id="2147483650" r:id="rId6"/>
    <p:sldLayoutId id="2147483663" r:id="rId7"/>
    <p:sldLayoutId id="2147483664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0C5037-DA4A-44E2-A9FB-84B14987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6600" dirty="0" smtClean="0"/>
              <a:t>ЗАДАЧИ СО СОБИРАЊЕ И ОДЗЕМАЊЕ НА ПАРИ</a:t>
            </a:r>
            <a:endParaRPr lang="en-US" sz="6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97C2DB-90F2-4971-AC44-7CDDF5A3B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mk-MK" dirty="0" smtClean="0"/>
              <a:t>ВТОРО ОДДЕЛЕНИЕ</a:t>
            </a:r>
          </a:p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6F5C050-EB87-421A-8A5C-E6CB301026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29" name="Picture Placeholder 28" descr="Young student drawing on a whiteboard">
            <a:extLst>
              <a:ext uri="{FF2B5EF4-FFF2-40B4-BE49-F238E27FC236}">
                <a16:creationId xmlns:a16="http://schemas.microsoft.com/office/drawing/2014/main" id="{AE2FE2E9-1D1E-404B-A659-DD19B5D66B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625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7" y="182880"/>
            <a:ext cx="5749667" cy="6386732"/>
          </a:xfrm>
          <a:gradFill>
            <a:gsLst>
              <a:gs pos="1000">
                <a:schemeClr val="accent5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</a:gradFill>
        </p:spPr>
        <p:txBody>
          <a:bodyPr/>
          <a:lstStyle/>
          <a:p>
            <a:pPr algn="l"/>
            <a:r>
              <a:rPr lang="ru-RU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книжарница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Имаме 100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денари.Треба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купиме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гуми за бришење (10 денари),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молив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(24 денари) и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острилка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(40денари). Пресметај го кусурот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941" y="415431"/>
            <a:ext cx="3534874" cy="1671490"/>
          </a:xfrm>
          <a:prstGeom prst="rect">
            <a:avLst/>
          </a:prstGeom>
        </p:spPr>
      </p:pic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1992146"/>
              </p:ext>
            </p:extLst>
          </p:nvPr>
        </p:nvGraphicFramePr>
        <p:xfrm>
          <a:off x="8092124" y="415431"/>
          <a:ext cx="55408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38" y="2438532"/>
            <a:ext cx="4254262" cy="391698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8281851" y="2312126"/>
            <a:ext cx="2226758" cy="6662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3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F363111-0BAA-4EFC-B719-40A14EB05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graphicEl>
                                              <a:dgm id="{7F363111-0BAA-4EFC-B719-40A14EB05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graphicEl>
                                              <a:dgm id="{7F363111-0BAA-4EFC-B719-40A14EB05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graphicEl>
                                              <a:dgm id="{7F363111-0BAA-4EFC-B719-40A14EB059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B9EC1C1-21E7-4F4F-B3E2-5E05A5641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graphicEl>
                                              <a:dgm id="{DB9EC1C1-21E7-4F4F-B3E2-5E05A5641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graphicEl>
                                              <a:dgm id="{DB9EC1C1-21E7-4F4F-B3E2-5E05A5641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graphicEl>
                                              <a:dgm id="{DB9EC1C1-21E7-4F4F-B3E2-5E05A56416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46FA7B8-9BFF-4D4F-9B81-4F0685AB7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>
                                            <p:graphicEl>
                                              <a:dgm id="{646FA7B8-9BFF-4D4F-9B81-4F0685AB7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>
                                            <p:graphicEl>
                                              <a:dgm id="{646FA7B8-9BFF-4D4F-9B81-4F0685AB7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graphicEl>
                                              <a:dgm id="{646FA7B8-9BFF-4D4F-9B81-4F0685AB78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39BC46F-6DD2-4490-A278-90D169E99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>
                                            <p:graphicEl>
                                              <a:dgm id="{D39BC46F-6DD2-4490-A278-90D169E99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>
                                            <p:graphicEl>
                                              <a:dgm id="{D39BC46F-6DD2-4490-A278-90D169E99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graphicEl>
                                              <a:dgm id="{D39BC46F-6DD2-4490-A278-90D169E995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7" y="182880"/>
            <a:ext cx="5749667" cy="6386732"/>
          </a:xfrm>
          <a:gradFill>
            <a:gsLst>
              <a:gs pos="1000">
                <a:schemeClr val="accent5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</a:gradFill>
        </p:spPr>
        <p:txBody>
          <a:bodyPr/>
          <a:lstStyle/>
          <a:p>
            <a:pPr algn="l"/>
            <a:r>
              <a:rPr lang="ru-RU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книжарница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Марко 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купил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молив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15 денари,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блок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25 денари и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mk-MK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ои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чки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36 денари. 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Колку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денари потрошиол Марко?.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941" y="415431"/>
            <a:ext cx="3534874" cy="1671490"/>
          </a:xfrm>
          <a:prstGeom prst="rect">
            <a:avLst/>
          </a:prstGeom>
        </p:spPr>
      </p:pic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0512"/>
              </p:ext>
            </p:extLst>
          </p:nvPr>
        </p:nvGraphicFramePr>
        <p:xfrm>
          <a:off x="8092124" y="415431"/>
          <a:ext cx="55408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38" y="2438532"/>
            <a:ext cx="4254262" cy="39169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32" y="1783512"/>
            <a:ext cx="2409825" cy="45720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8281851" y="3540035"/>
            <a:ext cx="2226758" cy="6662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9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F363111-0BAA-4EFC-B719-40A14EB05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graphicEl>
                                              <a:dgm id="{7F363111-0BAA-4EFC-B719-40A14EB05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graphicEl>
                                              <a:dgm id="{7F363111-0BAA-4EFC-B719-40A14EB05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graphicEl>
                                              <a:dgm id="{7F363111-0BAA-4EFC-B719-40A14EB059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B9EC1C1-21E7-4F4F-B3E2-5E05A5641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graphicEl>
                                              <a:dgm id="{DB9EC1C1-21E7-4F4F-B3E2-5E05A5641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graphicEl>
                                              <a:dgm id="{DB9EC1C1-21E7-4F4F-B3E2-5E05A5641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graphicEl>
                                              <a:dgm id="{DB9EC1C1-21E7-4F4F-B3E2-5E05A56416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46FA7B8-9BFF-4D4F-9B81-4F0685AB7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>
                                            <p:graphicEl>
                                              <a:dgm id="{646FA7B8-9BFF-4D4F-9B81-4F0685AB7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>
                                            <p:graphicEl>
                                              <a:dgm id="{646FA7B8-9BFF-4D4F-9B81-4F0685AB7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graphicEl>
                                              <a:dgm id="{646FA7B8-9BFF-4D4F-9B81-4F0685AB78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39BC46F-6DD2-4490-A278-90D169E99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>
                                            <p:graphicEl>
                                              <a:dgm id="{D39BC46F-6DD2-4490-A278-90D169E99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>
                                            <p:graphicEl>
                                              <a:dgm id="{D39BC46F-6DD2-4490-A278-90D169E99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graphicEl>
                                              <a:dgm id="{D39BC46F-6DD2-4490-A278-90D169E995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7" y="182880"/>
            <a:ext cx="5749667" cy="6386732"/>
          </a:xfrm>
          <a:gradFill>
            <a:gsLst>
              <a:gs pos="1000">
                <a:schemeClr val="accent5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</a:gradFill>
        </p:spPr>
        <p:txBody>
          <a:bodyPr/>
          <a:lstStyle/>
          <a:p>
            <a:pPr algn="l"/>
            <a:r>
              <a:rPr lang="ru-RU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</a:t>
            </a:r>
            <a:r>
              <a:rPr lang="ru-RU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маркет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Имаме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денари.Треба да купиме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мастики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цена на една мастика е 10 денари),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смоки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 25 денари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 30 денари. Колку кусур ќе ни вратат?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941" y="415431"/>
            <a:ext cx="3534874" cy="1671490"/>
          </a:xfrm>
          <a:prstGeom prst="rect">
            <a:avLst/>
          </a:prstGeom>
        </p:spPr>
      </p:pic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045372"/>
              </p:ext>
            </p:extLst>
          </p:nvPr>
        </p:nvGraphicFramePr>
        <p:xfrm>
          <a:off x="8092124" y="415431"/>
          <a:ext cx="55408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38" y="3059588"/>
            <a:ext cx="4254262" cy="267486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8281851" y="3540035"/>
            <a:ext cx="2226758" cy="6662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F363111-0BAA-4EFC-B719-40A14EB05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graphicEl>
                                              <a:dgm id="{7F363111-0BAA-4EFC-B719-40A14EB05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graphicEl>
                                              <a:dgm id="{7F363111-0BAA-4EFC-B719-40A14EB05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graphicEl>
                                              <a:dgm id="{7F363111-0BAA-4EFC-B719-40A14EB059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B9EC1C1-21E7-4F4F-B3E2-5E05A5641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graphicEl>
                                              <a:dgm id="{DB9EC1C1-21E7-4F4F-B3E2-5E05A5641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graphicEl>
                                              <a:dgm id="{DB9EC1C1-21E7-4F4F-B3E2-5E05A5641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graphicEl>
                                              <a:dgm id="{DB9EC1C1-21E7-4F4F-B3E2-5E05A56416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46FA7B8-9BFF-4D4F-9B81-4F0685AB7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>
                                            <p:graphicEl>
                                              <a:dgm id="{646FA7B8-9BFF-4D4F-9B81-4F0685AB7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>
                                            <p:graphicEl>
                                              <a:dgm id="{646FA7B8-9BFF-4D4F-9B81-4F0685AB7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graphicEl>
                                              <a:dgm id="{646FA7B8-9BFF-4D4F-9B81-4F0685AB78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39BC46F-6DD2-4490-A278-90D169E99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>
                                            <p:graphicEl>
                                              <a:dgm id="{D39BC46F-6DD2-4490-A278-90D169E99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>
                                            <p:graphicEl>
                                              <a:dgm id="{D39BC46F-6DD2-4490-A278-90D169E99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graphicEl>
                                              <a:dgm id="{D39BC46F-6DD2-4490-A278-90D169E995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7" y="182880"/>
            <a:ext cx="5749667" cy="6386732"/>
          </a:xfrm>
          <a:gradFill>
            <a:gsLst>
              <a:gs pos="1000">
                <a:schemeClr val="accent5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</a:gradFill>
        </p:spPr>
        <p:txBody>
          <a:bodyPr/>
          <a:lstStyle/>
          <a:p>
            <a:pPr algn="l"/>
            <a:r>
              <a:rPr lang="ru-RU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</a:t>
            </a:r>
            <a:r>
              <a:rPr lang="ru-RU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слаткарница </a:t>
            </a:r>
            <a:r>
              <a:rPr 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Имаме 100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денари.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Треба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купиме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еклера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цена на еден еклер е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индијанка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(15 ден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топки сладолед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(една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топка чини 5 денари).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Колку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кусур треба да ни вратат?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519" y="340331"/>
            <a:ext cx="3534874" cy="1671490"/>
          </a:xfrm>
          <a:prstGeom prst="rect">
            <a:avLst/>
          </a:prstGeom>
        </p:spPr>
      </p:pic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8324825"/>
              </p:ext>
            </p:extLst>
          </p:nvPr>
        </p:nvGraphicFramePr>
        <p:xfrm>
          <a:off x="8092124" y="415431"/>
          <a:ext cx="55408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38" y="3218591"/>
            <a:ext cx="4254262" cy="314288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7379194" y="817702"/>
            <a:ext cx="2226758" cy="6662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0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F363111-0BAA-4EFC-B719-40A14EB05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graphicEl>
                                              <a:dgm id="{7F363111-0BAA-4EFC-B719-40A14EB05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graphicEl>
                                              <a:dgm id="{7F363111-0BAA-4EFC-B719-40A14EB05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graphicEl>
                                              <a:dgm id="{7F363111-0BAA-4EFC-B719-40A14EB059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B9EC1C1-21E7-4F4F-B3E2-5E05A5641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graphicEl>
                                              <a:dgm id="{DB9EC1C1-21E7-4F4F-B3E2-5E05A5641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graphicEl>
                                              <a:dgm id="{DB9EC1C1-21E7-4F4F-B3E2-5E05A5641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graphicEl>
                                              <a:dgm id="{DB9EC1C1-21E7-4F4F-B3E2-5E05A56416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46FA7B8-9BFF-4D4F-9B81-4F0685AB7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>
                                            <p:graphicEl>
                                              <a:dgm id="{646FA7B8-9BFF-4D4F-9B81-4F0685AB7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>
                                            <p:graphicEl>
                                              <a:dgm id="{646FA7B8-9BFF-4D4F-9B81-4F0685AB7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graphicEl>
                                              <a:dgm id="{646FA7B8-9BFF-4D4F-9B81-4F0685AB78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39BC46F-6DD2-4490-A278-90D169E99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>
                                            <p:graphicEl>
                                              <a:dgm id="{D39BC46F-6DD2-4490-A278-90D169E99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>
                                            <p:graphicEl>
                                              <a:dgm id="{D39BC46F-6DD2-4490-A278-90D169E99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graphicEl>
                                              <a:dgm id="{D39BC46F-6DD2-4490-A278-90D169E995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94" y="323693"/>
            <a:ext cx="2806337" cy="833663"/>
          </a:xfrm>
        </p:spPr>
        <p:txBody>
          <a:bodyPr/>
          <a:lstStyle/>
          <a:p>
            <a:r>
              <a:rPr lang="mk-MK" dirty="0" smtClean="0"/>
              <a:t>Задачи плус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529" y="-107076"/>
            <a:ext cx="6765001" cy="696507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A9B5881-4007-4345-955A-79C2656F0C4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40" y="1196538"/>
            <a:ext cx="24098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3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54">
      <a:dk1>
        <a:srgbClr val="000000"/>
      </a:dk1>
      <a:lt1>
        <a:srgbClr val="FFFFFF"/>
      </a:lt1>
      <a:dk2>
        <a:srgbClr val="242A41"/>
      </a:dk2>
      <a:lt2>
        <a:srgbClr val="E2E8E3"/>
      </a:lt2>
      <a:accent1>
        <a:srgbClr val="5370C5"/>
      </a:accent1>
      <a:accent2>
        <a:srgbClr val="17B2D1"/>
      </a:accent2>
      <a:accent3>
        <a:srgbClr val="2978E7"/>
      </a:accent3>
      <a:accent4>
        <a:srgbClr val="7829E7"/>
      </a:accent4>
      <a:accent5>
        <a:srgbClr val="B517D5"/>
      </a:accent5>
      <a:accent6>
        <a:srgbClr val="E729B7"/>
      </a:accent6>
      <a:hlink>
        <a:srgbClr val="5370C5"/>
      </a:hlink>
      <a:folHlink>
        <a:srgbClr val="7F7F7F"/>
      </a:folHlink>
    </a:clrScheme>
    <a:fontScheme name="MS Surge Teach Light and Dark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-Corporate_Teach a Course_Win32_SB - v2" id="{AAA48AC2-5F99-4B13-8624-B64D50F70391}" vid="{7E93EDBA-CDC2-40D2-AD59-7619D791F7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ppt/theme/themeOverride2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BB7C387-AFDC-4FE3-A658-984B7F35F1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766BD6-F648-49AA-B7EC-13E75CECB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E32C0B-4052-44CB-9341-8AD8B2CC4712}">
  <ds:schemaRefs>
    <ds:schemaRef ds:uri="71af3243-3dd4-4a8d-8c0d-dd76da1f02a5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16c05727-aa75-4e4a-9b5f-8a80a1165891"/>
    <ds:schemaRef ds:uri="http://purl.org/dc/dcmitype/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Corporate teach a course</Template>
  <TotalTime>0</TotalTime>
  <Words>207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ЗАДАЧИ СО СОБИРАЊЕ И ОДЗЕМАЊЕ НА ПАРИ</vt:lpstr>
      <vt:lpstr>Во книжарница  Имаме 100 денари.Треба да купиме: -3 гуми за бришење (10 денари),  -молив (24 денари) и  острилка (40денари). Пресметај го кусурот.</vt:lpstr>
      <vt:lpstr>Во книжарница  Марко купил: -молив за 15 денари, --блок за 25 денари и  -боички за 36 денари.   Колку денари потрошиол Марко?.</vt:lpstr>
      <vt:lpstr>Во маркет  Имаме 100 денари.Треба да купиме  -2 мастики (цена на една мастика е 10 денари),  -смоки од 25 денари и -сок од 30 денари. Колку кусур ќе ни вратат?</vt:lpstr>
      <vt:lpstr>Во слаткарница   Имаме 100 денари. Треба да купиме  -2 еклера (цена на еден еклер е 10 ден.),  -индијанка (15 ден.),  -3 топки сладолед (една топка чини 5 денари).  Колку кусур треба да ни вратат?</vt:lpstr>
      <vt:lpstr>Задачи плус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2020-04-29T07:23:23Z</dcterms:created>
  <dcterms:modified xsi:type="dcterms:W3CDTF">2020-04-29T14:33:55Z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