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4" r:id="rId17"/>
    <p:sldId id="273" r:id="rId18"/>
    <p:sldId id="275" r:id="rId19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D1F1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74" autoAdjust="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42855-226D-4EE1-BCBC-7257A008FB96}" type="datetimeFigureOut">
              <a:rPr lang="mk-MK" smtClean="0"/>
              <a:pPr/>
              <a:t>09.04.20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731E6-E6AF-4219-B714-0A8AD8B858E2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00138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731E6-E6AF-4219-B714-0A8AD8B858E2}" type="slidenum">
              <a:rPr lang="mk-MK" smtClean="0"/>
              <a:pPr/>
              <a:t>1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48818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9E0-F383-44B0-9B2A-4FD6AEC0EB04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853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229F-19AD-4E9A-B055-30D7DCC48387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47058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7C7-9BB6-4A47-939B-0D2AB1108504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98544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9B8-B864-4DEF-A485-4E94C49DDD13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395395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CC7-A2A6-4F2E-ADF5-1911DBC889EB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400013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F95B-0B0D-4CE3-983A-22AF21CB44B6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40000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B7A2-A678-4101-B189-8C328B0C1636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231540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ECDC-0810-4EDE-9948-CD10CA86BC5B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422695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8BFD-929D-4C3F-A3F0-7079B40D8DA5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28655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65AE-B4C2-48D3-A0D7-C2691F6CE137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265602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981-C332-44C1-B8C5-E786FF4EB481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07542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CD790-E6D8-4480-A8B7-5513E3A00FA2}" type="datetime1">
              <a:rPr lang="mk-MK" smtClean="0"/>
              <a:pPr/>
              <a:t>09.04.20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23625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qnYYI2Uq8" TargetMode="External"/><Relationship Id="rId2" Type="http://schemas.openxmlformats.org/officeDocument/2006/relationships/hyperlink" Target="https://youtu.be/8TO3feBThR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77zPAtVTuI" TargetMode="External"/><Relationship Id="rId4" Type="http://schemas.openxmlformats.org/officeDocument/2006/relationships/hyperlink" Target="https://www.youtube.com/watch?v=Z-iPp6yn0hw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4073"/>
          </a:xfrm>
        </p:spPr>
        <p:txBody>
          <a:bodyPr/>
          <a:lstStyle/>
          <a:p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Животен циклус на растенијата што цутат</a:t>
            </a:r>
            <a:endParaRPr lang="mk-M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i="1" dirty="0" smtClean="0"/>
              <a:t>Природни науки 5 одд</a:t>
            </a:r>
          </a:p>
          <a:p>
            <a:endParaRPr lang="mk-MK" i="1" dirty="0" smtClean="0"/>
          </a:p>
          <a:p>
            <a:r>
              <a:rPr lang="mk-MK" b="1" i="1" dirty="0" smtClean="0"/>
              <a:t>Тема:Животен циклус на растенијата што цутат</a:t>
            </a:r>
            <a:endParaRPr lang="mk-MK" b="1" i="1" dirty="0"/>
          </a:p>
        </p:txBody>
      </p:sp>
    </p:spTree>
    <p:extLst>
      <p:ext uri="{BB962C8B-B14F-4D97-AF65-F5344CB8AC3E}">
        <p14:creationId xmlns="" xmlns:p14="http://schemas.microsoft.com/office/powerpoint/2010/main" val="1903505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5" name="Picture 2" descr="F:\ПРИРОДНИ НАУКИ УБАВЧЕ\PN5 ТЕМА 5\gr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7455" y="221673"/>
            <a:ext cx="7439890" cy="6636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9348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6" name="Picture 2" descr="F:\ПРИРОДНИ НАУКИ УБАВЧЕ\PN5 ТЕМА 5\k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7564" y="0"/>
            <a:ext cx="7772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9348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7" y="166254"/>
            <a:ext cx="10086109" cy="6691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348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82" y="235527"/>
            <a:ext cx="6816436" cy="6317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348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5" name="Picture 2" descr="F:\ПРИРОДНИ НАУКИ УБАВЧЕ\PN5 ТЕМА 5\jabol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828" y="360218"/>
            <a:ext cx="6186881" cy="617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9348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80110"/>
            <a:ext cx="5888183" cy="6677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348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9" y="180110"/>
            <a:ext cx="5569527" cy="6677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270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Корисни линкови: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hlinkClick r:id="rId2"/>
              </a:rPr>
              <a:t>https</a:t>
            </a:r>
            <a:r>
              <a:rPr lang="en-US" dirty="0" smtClean="0">
                <a:solidFill>
                  <a:srgbClr val="00B0F0"/>
                </a:solidFill>
                <a:hlinkClick r:id="rId2"/>
              </a:rPr>
              <a:t>://youtu.be/8TO3feBThRc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mk-MK" dirty="0" smtClean="0">
                <a:solidFill>
                  <a:srgbClr val="00B0F0"/>
                </a:solidFill>
              </a:rPr>
              <a:t>(линк од платформата едуино за животен циклус кај растенија што цутат</a:t>
            </a:r>
            <a:r>
              <a:rPr lang="mk-MK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B0F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www.youtube.com/watch?v=zPqnYYI2Uq8</a:t>
            </a:r>
            <a:endParaRPr lang="mk-MK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00B0F0"/>
                </a:solidFill>
                <a:hlinkClick r:id="rId4"/>
              </a:rPr>
              <a:t>www.youtube.com/watch?v=Z-iPp6yn0hw</a:t>
            </a:r>
            <a:endParaRPr lang="mk-MK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rgbClr val="00B0F0"/>
                </a:solidFill>
                <a:hlinkClick r:id="rId5"/>
              </a:rPr>
              <a:t>www.youtube.com/watch?v=w77zPAtVTuI</a:t>
            </a:r>
            <a:endParaRPr lang="mk-MK" dirty="0" smtClean="0">
              <a:solidFill>
                <a:srgbClr val="00B0F0"/>
              </a:solidFill>
            </a:endParaRPr>
          </a:p>
          <a:p>
            <a:endParaRPr lang="mk-MK" dirty="0" smtClean="0">
              <a:solidFill>
                <a:srgbClr val="00B0F0"/>
              </a:solidFill>
            </a:endParaRPr>
          </a:p>
          <a:p>
            <a:endParaRPr lang="mk-MK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mk-MK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381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00B0F0"/>
                </a:solidFill>
              </a:rPr>
              <a:t>Задача </a:t>
            </a:r>
            <a:endParaRPr lang="mk-MK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Во учебникот пополнете  на стана 118,119,120 и 121</a:t>
            </a:r>
          </a:p>
          <a:p>
            <a:r>
              <a:rPr lang="mk-MK" dirty="0" smtClean="0"/>
              <a:t>Во работните пополнете за Животен циклус  на цветните растенија</a:t>
            </a:r>
          </a:p>
          <a:p>
            <a:endParaRPr lang="mk-MK" dirty="0" smtClean="0"/>
          </a:p>
          <a:p>
            <a:r>
              <a:rPr lang="mk-MK" dirty="0" smtClean="0"/>
              <a:t>Останете со добро здравје</a:t>
            </a:r>
            <a:endParaRPr lang="mk-MK" dirty="0"/>
          </a:p>
          <a:p>
            <a:endParaRPr lang="mk-MK" dirty="0" smtClean="0"/>
          </a:p>
        </p:txBody>
      </p:sp>
    </p:spTree>
    <p:extLst>
      <p:ext uri="{BB962C8B-B14F-4D97-AF65-F5344CB8AC3E}">
        <p14:creationId xmlns="" xmlns:p14="http://schemas.microsoft.com/office/powerpoint/2010/main" val="42700856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193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mk-MK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ивотен </a:t>
            </a:r>
            <a:r>
              <a:rPr lang="mk-MK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циклус?</a:t>
            </a:r>
            <a:endParaRPr lang="mk-MK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568"/>
            <a:ext cx="10515600" cy="5692541"/>
          </a:xfrm>
        </p:spPr>
        <p:txBody>
          <a:bodyPr/>
          <a:lstStyle/>
          <a:p>
            <a:pPr marL="0" indent="0">
              <a:buNone/>
            </a:pPr>
            <a:r>
              <a:rPr lang="mk-MK" b="1" u="sng" dirty="0" smtClean="0">
                <a:solidFill>
                  <a:srgbClr val="0000FF"/>
                </a:solidFill>
              </a:rPr>
              <a:t>Секое растение има свој животен </a:t>
            </a:r>
            <a:r>
              <a:rPr lang="mk-MK" b="1" u="sng" dirty="0" smtClean="0">
                <a:solidFill>
                  <a:srgbClr val="0000FF"/>
                </a:solidFill>
              </a:rPr>
              <a:t>циклус кој постојано се повторува почнува со семка ,завршува со семка</a:t>
            </a:r>
            <a:endParaRPr lang="mk-MK" dirty="0"/>
          </a:p>
        </p:txBody>
      </p:sp>
      <p:sp>
        <p:nvSpPr>
          <p:cNvPr id="5" name="Oval 4"/>
          <p:cNvSpPr/>
          <p:nvPr/>
        </p:nvSpPr>
        <p:spPr>
          <a:xfrm>
            <a:off x="598341" y="2230582"/>
            <a:ext cx="1863436" cy="1475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1.Никнува од семка</a:t>
            </a:r>
            <a:endParaRPr lang="mk-MK" dirty="0"/>
          </a:p>
        </p:txBody>
      </p:sp>
      <p:sp>
        <p:nvSpPr>
          <p:cNvPr id="6" name="Oval 5"/>
          <p:cNvSpPr/>
          <p:nvPr/>
        </p:nvSpPr>
        <p:spPr>
          <a:xfrm>
            <a:off x="2115421" y="2504831"/>
            <a:ext cx="1537854" cy="16870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2.Расте </a:t>
            </a:r>
          </a:p>
          <a:p>
            <a:pPr algn="ctr"/>
            <a:r>
              <a:rPr lang="mk-MK" dirty="0" smtClean="0"/>
              <a:t>Се формира садница</a:t>
            </a:r>
            <a:endParaRPr lang="mk-MK" dirty="0"/>
          </a:p>
        </p:txBody>
      </p:sp>
      <p:sp>
        <p:nvSpPr>
          <p:cNvPr id="7" name="Oval 6"/>
          <p:cNvSpPr/>
          <p:nvPr/>
        </p:nvSpPr>
        <p:spPr>
          <a:xfrm>
            <a:off x="3305174" y="2996228"/>
            <a:ext cx="1683327" cy="159839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3.Се </a:t>
            </a:r>
            <a:r>
              <a:rPr lang="mk-MK" dirty="0" smtClean="0"/>
              <a:t>развива Младо растение </a:t>
            </a:r>
            <a:endParaRPr lang="mk-MK" dirty="0"/>
          </a:p>
        </p:txBody>
      </p:sp>
      <p:sp>
        <p:nvSpPr>
          <p:cNvPr id="8" name="Oval 7"/>
          <p:cNvSpPr/>
          <p:nvPr/>
        </p:nvSpPr>
        <p:spPr>
          <a:xfrm>
            <a:off x="4746035" y="3643124"/>
            <a:ext cx="1690256" cy="16203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r>
              <a:rPr lang="mk-MK" dirty="0" smtClean="0"/>
              <a:t>.Формира цветови</a:t>
            </a:r>
          </a:p>
          <a:p>
            <a:pPr algn="ctr"/>
            <a:r>
              <a:rPr lang="mk-MK" dirty="0" smtClean="0"/>
              <a:t>Возрасно растение</a:t>
            </a:r>
            <a:endParaRPr lang="mk-MK" dirty="0"/>
          </a:p>
        </p:txBody>
      </p:sp>
      <p:sp>
        <p:nvSpPr>
          <p:cNvPr id="9" name="Oval 8"/>
          <p:cNvSpPr/>
          <p:nvPr/>
        </p:nvSpPr>
        <p:spPr>
          <a:xfrm>
            <a:off x="6123708" y="4419601"/>
            <a:ext cx="1995055" cy="181494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r>
              <a:rPr lang="mk-MK" dirty="0" smtClean="0"/>
              <a:t>.Се </a:t>
            </a:r>
            <a:r>
              <a:rPr lang="mk-MK" dirty="0" smtClean="0"/>
              <a:t> </a:t>
            </a:r>
            <a:r>
              <a:rPr lang="mk-MK" dirty="0" smtClean="0"/>
              <a:t>опрашува/</a:t>
            </a:r>
          </a:p>
          <a:p>
            <a:pPr algn="ctr"/>
            <a:r>
              <a:rPr lang="mk-MK" dirty="0" smtClean="0"/>
              <a:t>оплодува</a:t>
            </a:r>
            <a:endParaRPr lang="mk-MK" dirty="0"/>
          </a:p>
        </p:txBody>
      </p:sp>
      <p:sp>
        <p:nvSpPr>
          <p:cNvPr id="10" name="Oval 9"/>
          <p:cNvSpPr/>
          <p:nvPr/>
        </p:nvSpPr>
        <p:spPr>
          <a:xfrm>
            <a:off x="7670223" y="4806906"/>
            <a:ext cx="2104159" cy="19157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6.И повторно формира семка</a:t>
            </a:r>
            <a:endParaRPr lang="mk-MK" dirty="0"/>
          </a:p>
        </p:txBody>
      </p:sp>
    </p:spTree>
    <p:extLst>
      <p:ext uri="{BB962C8B-B14F-4D97-AF65-F5344CB8AC3E}">
        <p14:creationId xmlns="" xmlns:p14="http://schemas.microsoft.com/office/powerpoint/2010/main" val="6385725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Главни фази во рамките на животниот циклус на цветните растенија се:</a:t>
            </a:r>
            <a:endParaRPr lang="mk-M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5891"/>
            <a:ext cx="10515600" cy="4071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k-MK" sz="3200" b="1" dirty="0" smtClean="0">
                <a:solidFill>
                  <a:srgbClr val="002060"/>
                </a:solidFill>
              </a:rPr>
              <a:t>ФАЗА СЕМЕ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3200" b="1" dirty="0" smtClean="0">
                <a:solidFill>
                  <a:srgbClr val="002060"/>
                </a:solidFill>
              </a:rPr>
              <a:t>ФАЗА САДНИЦА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3200" b="1" dirty="0" smtClean="0">
                <a:solidFill>
                  <a:srgbClr val="002060"/>
                </a:solidFill>
              </a:rPr>
              <a:t>ФАЗА МЛАДО РАСТЕНИЕ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3200" b="1" dirty="0" smtClean="0">
                <a:solidFill>
                  <a:srgbClr val="002060"/>
                </a:solidFill>
              </a:rPr>
              <a:t>ФАЗА ВОЗРАСНО РАСТЕНИЕ</a:t>
            </a:r>
            <a:endParaRPr lang="mk-MK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62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82" y="281997"/>
            <a:ext cx="10515600" cy="1325563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ФАЗА СЕМЕ</a:t>
            </a:r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првата фаза (СЕМЕ) се случува процесот 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'РТЕЊЕ 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раст и развој на семето при кој прво никнува корен , а потоа стебло и листови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9" y="3755880"/>
            <a:ext cx="2341418" cy="2639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9524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ФАЗА САДНИЦА </a:t>
            </a:r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Во </a:t>
            </a:r>
            <a:r>
              <a:rPr lang="ru-RU" dirty="0"/>
              <a:t>втората фаза </a:t>
            </a:r>
            <a:r>
              <a:rPr lang="ru-RU" dirty="0">
                <a:solidFill>
                  <a:srgbClr val="00B0F0"/>
                </a:solidFill>
              </a:rPr>
              <a:t>(САДНИЦА) </a:t>
            </a:r>
            <a:endParaRPr lang="ru-R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 smtClean="0"/>
              <a:t>можеме </a:t>
            </a:r>
            <a:r>
              <a:rPr lang="ru-RU" dirty="0"/>
              <a:t>да ги забележиме коренчето и првите фиданки (младо стебленце и гранчиња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оваа фаза </a:t>
            </a:r>
            <a:r>
              <a:rPr lang="ru-RU" dirty="0" smtClean="0"/>
              <a:t>растението </a:t>
            </a:r>
            <a:r>
              <a:rPr lang="ru-RU" dirty="0"/>
              <a:t>е во процесот на </a:t>
            </a:r>
            <a:r>
              <a:rPr lang="ru-RU" dirty="0">
                <a:solidFill>
                  <a:srgbClr val="00B0F0"/>
                </a:solidFill>
              </a:rPr>
              <a:t>РАСТЕЊЕ И </a:t>
            </a:r>
            <a:r>
              <a:rPr lang="ru-RU" dirty="0" smtClean="0">
                <a:solidFill>
                  <a:srgbClr val="00B0F0"/>
                </a:solidFill>
              </a:rPr>
              <a:t>РАЗВОЈ</a:t>
            </a:r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6" y="3740727"/>
            <a:ext cx="2286000" cy="3117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8394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ФАЗА МЛАДО РАСТЕНИЕ</a:t>
            </a:r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Во третата фаза </a:t>
            </a:r>
            <a:r>
              <a:rPr lang="ru-RU" dirty="0">
                <a:solidFill>
                  <a:srgbClr val="00B0F0"/>
                </a:solidFill>
              </a:rPr>
              <a:t>(МЛАДО РАСТЕНИЕ) </a:t>
            </a:r>
            <a:endParaRPr lang="ru-R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 smtClean="0"/>
              <a:t>се </a:t>
            </a:r>
            <a:r>
              <a:rPr lang="ru-RU" dirty="0"/>
              <a:t>појавуваат уште листови и цветови во пупка.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оваа фаза можеме да откриеме за кое растение станува збор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во оваа фаза на растението се случува процесот на </a:t>
            </a:r>
            <a:r>
              <a:rPr lang="ru-RU" dirty="0">
                <a:solidFill>
                  <a:srgbClr val="00B0F0"/>
                </a:solidFill>
              </a:rPr>
              <a:t> РАСТЕЊЕ И РАЗВОЈ.</a:t>
            </a:r>
            <a:endParaRPr lang="mk-MK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7" y="4294042"/>
            <a:ext cx="2341851" cy="2563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4639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ФАЗА ВОЗРАСНО РАСТЕНИЕ</a:t>
            </a:r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Во четвртата фаза </a:t>
            </a:r>
            <a:r>
              <a:rPr lang="ru-RU" dirty="0">
                <a:solidFill>
                  <a:srgbClr val="00B0F0"/>
                </a:solidFill>
              </a:rPr>
              <a:t>(ВОЗРАСНО РАСТЕНИЕ) </a:t>
            </a:r>
            <a:endParaRPr lang="ru-R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 smtClean="0"/>
              <a:t>растението </a:t>
            </a:r>
            <a:r>
              <a:rPr lang="ru-RU" dirty="0"/>
              <a:t>е целосно оформено , цветовите се расцветуваат и се случува процесот на </a:t>
            </a:r>
            <a:r>
              <a:rPr lang="ru-RU" dirty="0">
                <a:solidFill>
                  <a:srgbClr val="00B0F0"/>
                </a:solidFill>
              </a:rPr>
              <a:t>ОПРАШУВАЊЕ,ОПЛОДУВАЊЕ И РАСЕЈУВАЊЕ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91" y="3575195"/>
            <a:ext cx="2507673" cy="3019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348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6" y="0"/>
            <a:ext cx="6334743" cy="6622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348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t="16768"/>
          <a:stretch/>
        </p:blipFill>
        <p:spPr>
          <a:xfrm>
            <a:off x="498764" y="0"/>
            <a:ext cx="10584872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348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269</Words>
  <Application>Microsoft Office PowerPoint</Application>
  <PresentationFormat>Custom</PresentationFormat>
  <Paragraphs>48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Животен циклус на растенијата што цутат</vt:lpstr>
      <vt:lpstr>Животен циклус?</vt:lpstr>
      <vt:lpstr>Главни фази во рамките на животниот циклус на цветните растенија се:</vt:lpstr>
      <vt:lpstr>1 ФАЗА СЕМЕ</vt:lpstr>
      <vt:lpstr>2 ФАЗА САДНИЦА </vt:lpstr>
      <vt:lpstr>3 ФАЗА МЛАДО РАСТЕНИЕ</vt:lpstr>
      <vt:lpstr>4 ФАЗА ВОЗРАСНО РАСТЕНИЕ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Корисни линкови:</vt:lpstr>
      <vt:lpstr>Задача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Животен циклус на растенијата што цутат</dc:title>
  <dc:creator>Ubavka</dc:creator>
  <cp:lastModifiedBy>Maja</cp:lastModifiedBy>
  <cp:revision>11</cp:revision>
  <dcterms:created xsi:type="dcterms:W3CDTF">2020-03-19T17:07:29Z</dcterms:created>
  <dcterms:modified xsi:type="dcterms:W3CDTF">2020-04-09T21:00:41Z</dcterms:modified>
</cp:coreProperties>
</file>