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6" r:id="rId11"/>
    <p:sldId id="264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1"/>
            <a:ext cx="7772400" cy="1676400"/>
          </a:xfrm>
        </p:spPr>
        <p:txBody>
          <a:bodyPr>
            <a:noAutofit/>
          </a:bodyPr>
          <a:lstStyle/>
          <a:p>
            <a:r>
              <a:rPr lang="mk-MK" sz="5400" b="1" dirty="0" smtClean="0"/>
              <a:t>ДОБИВАЊЕ ХАРТИЈА И ПОЛУКАРТОН</a:t>
            </a:r>
            <a:endParaRPr lang="mk-MK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90800"/>
            <a:ext cx="6400800" cy="3657600"/>
          </a:xfrm>
        </p:spPr>
        <p:txBody>
          <a:bodyPr/>
          <a:lstStyle/>
          <a:p>
            <a:endParaRPr lang="mk-MK" dirty="0"/>
          </a:p>
        </p:txBody>
      </p:sp>
      <p:pic>
        <p:nvPicPr>
          <p:cNvPr id="1026" name="Picture 2" descr="C:\Users\Asus\Desktop\Наставни програми -четвро оддел\images (3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743200"/>
            <a:ext cx="2971800" cy="3214688"/>
          </a:xfrm>
          <a:prstGeom prst="rect">
            <a:avLst/>
          </a:prstGeom>
          <a:noFill/>
        </p:spPr>
      </p:pic>
      <p:pic>
        <p:nvPicPr>
          <p:cNvPr id="1027" name="Picture 3" descr="C:\Users\Asus\Desktop\Наставни програми -четвро оддел\images (5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4953000" y="2819398"/>
            <a:ext cx="2438400" cy="3200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dirty="0" smtClean="0"/>
              <a:t>ОСМОМАРТОВСКИ УКРАСИ ИЗРАБОТЕНИ ОД ХАРТИЈА</a:t>
            </a:r>
            <a:endParaRPr lang="mk-MK" dirty="0"/>
          </a:p>
        </p:txBody>
      </p:sp>
      <p:pic>
        <p:nvPicPr>
          <p:cNvPr id="10242" name="Picture 2" descr="C:\Users\Asus\Desktop\Наставни програми -четвро оддел\images (38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905000"/>
            <a:ext cx="7010400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dirty="0" smtClean="0"/>
              <a:t>ХАРТИЈАТА СЕ УПОТРЕБУВА ЗА ПАКУВАЊЕ</a:t>
            </a:r>
            <a:endParaRPr lang="mk-MK" dirty="0"/>
          </a:p>
        </p:txBody>
      </p:sp>
      <p:pic>
        <p:nvPicPr>
          <p:cNvPr id="11266" name="Picture 2" descr="C:\Users\Asus\Desktop\Наставни програми -четвро оддел\images (79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939256"/>
            <a:ext cx="3200400" cy="3004344"/>
          </a:xfrm>
          <a:prstGeom prst="rect">
            <a:avLst/>
          </a:prstGeom>
          <a:noFill/>
        </p:spPr>
      </p:pic>
      <p:pic>
        <p:nvPicPr>
          <p:cNvPr id="11267" name="Picture 3" descr="C:\Users\Asus\Desktop\Наставни програми -четвро оддел\images (6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2819400"/>
            <a:ext cx="2133600" cy="2971800"/>
          </a:xfrm>
          <a:prstGeom prst="rect">
            <a:avLst/>
          </a:prstGeom>
          <a:noFill/>
        </p:spPr>
      </p:pic>
      <p:pic>
        <p:nvPicPr>
          <p:cNvPr id="11268" name="Picture 4" descr="C:\Users\Asus\Desktop\Наставни програми -четвро оддел\download (15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2362200"/>
            <a:ext cx="2438400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dirty="0" smtClean="0"/>
              <a:t>ХАРТИЈАТА СЕ УПОТРЕБУВА ЗА АМБАЛАЖА</a:t>
            </a:r>
            <a:endParaRPr lang="mk-MK" dirty="0"/>
          </a:p>
        </p:txBody>
      </p:sp>
      <p:pic>
        <p:nvPicPr>
          <p:cNvPr id="12290" name="Picture 2" descr="C:\Users\Asus\Desktop\Наставни програми -четвро оддел\images (8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676400"/>
            <a:ext cx="6400800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dirty="0" smtClean="0"/>
              <a:t>ХАРТИЕНА АМБАЛАЖА ЗА ЕДНОКРАТНА УПОТРЕБА</a:t>
            </a:r>
            <a:endParaRPr lang="mk-MK" dirty="0"/>
          </a:p>
        </p:txBody>
      </p:sp>
      <p:pic>
        <p:nvPicPr>
          <p:cNvPr id="13314" name="Picture 2" descr="C:\Users\Asus\Desktop\Наставни програми -четвро оддел\images (80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752600"/>
            <a:ext cx="6096000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ВРЕДНОСНИ ХАРТИИ</a:t>
            </a:r>
            <a:endParaRPr lang="mk-MK" dirty="0"/>
          </a:p>
        </p:txBody>
      </p:sp>
      <p:pic>
        <p:nvPicPr>
          <p:cNvPr id="14338" name="Picture 2" descr="C:\Users\Asus\Desktop\Наставни програми -четвро оддел\images (69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76400"/>
            <a:ext cx="6324600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dirty="0" smtClean="0"/>
              <a:t>БАНКНОТИТЕ СЕ ИЗРАБОТУВААТ ОД СПЕЦИЈАЛНА ХАРТИЈА</a:t>
            </a:r>
            <a:endParaRPr lang="mk-MK" dirty="0"/>
          </a:p>
        </p:txBody>
      </p:sp>
      <p:pic>
        <p:nvPicPr>
          <p:cNvPr id="15362" name="Picture 2" descr="C:\Users\Asus\Desktop\Наставни програми -четвро оддел\images (68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752600"/>
            <a:ext cx="6629400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dirty="0" smtClean="0"/>
              <a:t>НАЈУБАВИТЕ ОРИГАМИ СЕ ИЗРАБОТУВААТ ОД ХАРТИЈА</a:t>
            </a:r>
            <a:endParaRPr lang="mk-MK" dirty="0"/>
          </a:p>
        </p:txBody>
      </p:sp>
      <p:pic>
        <p:nvPicPr>
          <p:cNvPr id="16386" name="Picture 2" descr="C:\Users\Asus\Desktop\Наставни програми -четвро оддел\images (34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752600"/>
            <a:ext cx="7848600" cy="4495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dirty="0" smtClean="0"/>
              <a:t>НАЈУБАВИТЕ БОИ КОИ ГО КРАСАТ И НАШЕТО ЗНАМЕ</a:t>
            </a:r>
            <a:endParaRPr lang="mk-MK" dirty="0"/>
          </a:p>
        </p:txBody>
      </p:sp>
      <p:pic>
        <p:nvPicPr>
          <p:cNvPr id="17410" name="Picture 2" descr="C:\Users\Asus\Desktop\Наставни програми -четвро оддел\images (4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05000"/>
            <a:ext cx="8458200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dirty="0" smtClean="0"/>
              <a:t>Јапонците се најпознати во светот во изработка на оригами</a:t>
            </a:r>
            <a:endParaRPr lang="mk-MK" dirty="0"/>
          </a:p>
        </p:txBody>
      </p:sp>
      <p:pic>
        <p:nvPicPr>
          <p:cNvPr id="18434" name="Picture 2" descr="C:\Users\Asus\Desktop\Наставни програми -четвро оддел\images (4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828800"/>
            <a:ext cx="6629400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dirty="0" smtClean="0"/>
              <a:t>ИЗРАБОТКИТЕ ОД ХАРТИЈАТА СЕ ПРИМАМЛИВИ ЗА СИТЕ НАС</a:t>
            </a:r>
            <a:endParaRPr lang="mk-MK" dirty="0"/>
          </a:p>
        </p:txBody>
      </p:sp>
      <p:pic>
        <p:nvPicPr>
          <p:cNvPr id="19458" name="Picture 2" descr="C:\Users\Asus\Desktop\Наставни програми -четвро оддел\images (46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828800"/>
            <a:ext cx="6096000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k-MK" sz="2400" b="1" dirty="0" smtClean="0"/>
              <a:t>ХАРТИЈАТА Е МАТРИЈАЛ КОЈ СЕ КОРИСТИ ВО ЖИВОТОТ И РАБОТАТА НА ЛУЃЕТО ВО СЕКОЈДНЕВНИОТ ЖИВОТ</a:t>
            </a:r>
            <a:endParaRPr lang="mk-MK" sz="2400" b="1" dirty="0"/>
          </a:p>
        </p:txBody>
      </p:sp>
      <p:pic>
        <p:nvPicPr>
          <p:cNvPr id="2050" name="Picture 2" descr="C:\Users\Asus\Desktop\Наставни програми -четвро оддел\images (36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1" y="2791619"/>
            <a:ext cx="2362199" cy="3075781"/>
          </a:xfrm>
          <a:prstGeom prst="rect">
            <a:avLst/>
          </a:prstGeom>
          <a:noFill/>
        </p:spPr>
      </p:pic>
      <p:pic>
        <p:nvPicPr>
          <p:cNvPr id="2051" name="Picture 3" descr="C:\Users\Asus\Desktop\Наставни програми -четвро оддел\images (4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476500"/>
            <a:ext cx="2209800" cy="3467100"/>
          </a:xfrm>
          <a:prstGeom prst="rect">
            <a:avLst/>
          </a:prstGeom>
          <a:noFill/>
        </p:spPr>
      </p:pic>
      <p:pic>
        <p:nvPicPr>
          <p:cNvPr id="2052" name="Picture 4" descr="C:\Users\Asus\Desktop\Наставни програми -четвро оддел\images (2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2757488"/>
            <a:ext cx="1905000" cy="2576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ТОРТА ОД ХАРТИЈА И КАРТОН</a:t>
            </a:r>
            <a:endParaRPr lang="mk-MK" dirty="0"/>
          </a:p>
        </p:txBody>
      </p:sp>
      <p:pic>
        <p:nvPicPr>
          <p:cNvPr id="20483" name="Picture 3" descr="C:\Users\Asus\Desktop\Наставни програми -четвро оддел\images (3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905000"/>
            <a:ext cx="5791200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dirty="0" smtClean="0"/>
              <a:t>НЕ Е ЛАГА – ВИСТИНА Е ТОА ШТО СЕ ГЛЕДА,НО ЗА ТОА ПОСТОЈАТ ПОСЕБНИ МАШИНКИ</a:t>
            </a:r>
            <a:endParaRPr lang="mk-MK" dirty="0"/>
          </a:p>
        </p:txBody>
      </p:sp>
      <p:pic>
        <p:nvPicPr>
          <p:cNvPr id="21506" name="Picture 2" descr="C:\Users\Asus\Desktop\Наставни програми -четвро оддел\images (54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209800"/>
            <a:ext cx="7010400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dirty="0" smtClean="0"/>
              <a:t>ИЗРАБОТКИ ОД КАРТОН И ПОЛУКАРТОН</a:t>
            </a:r>
            <a:endParaRPr lang="mk-MK" dirty="0"/>
          </a:p>
        </p:txBody>
      </p:sp>
      <p:pic>
        <p:nvPicPr>
          <p:cNvPr id="22530" name="Picture 2" descr="C:\Users\Asus\Desktop\Наставни програми -четвро оддел\images (55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76400"/>
            <a:ext cx="7086600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dirty="0" smtClean="0"/>
              <a:t>ПОЛУКАРТОНОТ ИМА НАЈРАЗЛИЧНА ПРИМЕНА</a:t>
            </a:r>
            <a:endParaRPr lang="mk-MK" dirty="0"/>
          </a:p>
        </p:txBody>
      </p:sp>
      <p:pic>
        <p:nvPicPr>
          <p:cNvPr id="23554" name="Picture 2" descr="C:\Users\Asus\Desktop\Наставни програми -четвро оддел\images (5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752600"/>
            <a:ext cx="7239000" cy="4571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dirty="0" smtClean="0"/>
              <a:t>ИЗРАБОТКИ ОД РАЗНИ ВИДОВИ НА КАРТОН</a:t>
            </a:r>
            <a:endParaRPr lang="mk-MK" dirty="0"/>
          </a:p>
        </p:txBody>
      </p:sp>
      <p:pic>
        <p:nvPicPr>
          <p:cNvPr id="24578" name="Picture 2" descr="C:\Users\Asus\Desktop\Наставни програми -четвро оддел\images (45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76400"/>
            <a:ext cx="8001000" cy="4343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НИВНАТА ПРИМЕНА Е НАСЕКАДЕ</a:t>
            </a:r>
            <a:endParaRPr lang="mk-MK" dirty="0"/>
          </a:p>
        </p:txBody>
      </p:sp>
      <p:pic>
        <p:nvPicPr>
          <p:cNvPr id="25602" name="Picture 2" descr="C:\Users\Asus\Desktop\Наставни програми -четвро оддел\images (67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24000"/>
            <a:ext cx="7543800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УМЕШНОСТА СЕ ГЛЕДА</a:t>
            </a:r>
            <a:endParaRPr lang="mk-MK" dirty="0"/>
          </a:p>
        </p:txBody>
      </p:sp>
      <p:pic>
        <p:nvPicPr>
          <p:cNvPr id="26626" name="Picture 2" descr="C:\Users\Asus\Desktop\Наставни програми -четвро оддел\images (39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905000"/>
            <a:ext cx="6934199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РАЗНИ ВИДОВИ НА КАРТОН</a:t>
            </a:r>
            <a:endParaRPr lang="mk-MK" dirty="0"/>
          </a:p>
        </p:txBody>
      </p:sp>
      <p:pic>
        <p:nvPicPr>
          <p:cNvPr id="27650" name="Picture 2" descr="C:\Users\Asus\Desktop\Наставни програми -четвро оддел\images (58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81200"/>
            <a:ext cx="7924800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dirty="0" smtClean="0"/>
              <a:t>ОД КАРТОНОТ СЕ ИЗРАБОТУВААТ</a:t>
            </a:r>
            <a:br>
              <a:rPr lang="mk-MK" dirty="0" smtClean="0"/>
            </a:br>
            <a:r>
              <a:rPr lang="mk-MK" dirty="0" smtClean="0"/>
              <a:t>КОРИЦИ ЗА КНИГИ</a:t>
            </a:r>
            <a:endParaRPr lang="mk-MK" dirty="0"/>
          </a:p>
        </p:txBody>
      </p:sp>
      <p:pic>
        <p:nvPicPr>
          <p:cNvPr id="28674" name="Picture 2" descr="C:\Users\Asus\Desktop\Наставни програми -четвро оддел\images (70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752600"/>
            <a:ext cx="6934200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dirty="0" smtClean="0"/>
              <a:t>КАШИРАНИОТ КАРТОН ИМА СПЕЦИЈАЛНА  ПРИМЕНА</a:t>
            </a:r>
            <a:endParaRPr lang="mk-MK" dirty="0"/>
          </a:p>
        </p:txBody>
      </p:sp>
      <p:pic>
        <p:nvPicPr>
          <p:cNvPr id="29698" name="Picture 2" descr="C:\Users\Asus\Desktop\Наставни програми -четвро оддел\images (64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981200"/>
            <a:ext cx="6324600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k-MK" sz="2400" b="1" dirty="0" smtClean="0"/>
              <a:t>ТВОИТЕ ТЕТРАТКИ И УЧЕБНИЦИ СЕ ИЗРАБОТЕНИ ОД ХАРТИЈА</a:t>
            </a:r>
            <a:endParaRPr lang="mk-MK" sz="2400" b="1" dirty="0"/>
          </a:p>
        </p:txBody>
      </p:sp>
      <p:pic>
        <p:nvPicPr>
          <p:cNvPr id="3074" name="Picture 2" descr="C:\Users\Asus\Desktop\Наставни програми -четвро оддел\download (9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590800"/>
            <a:ext cx="3276600" cy="3428999"/>
          </a:xfrm>
          <a:prstGeom prst="rect">
            <a:avLst/>
          </a:prstGeom>
          <a:noFill/>
        </p:spPr>
      </p:pic>
      <p:pic>
        <p:nvPicPr>
          <p:cNvPr id="3075" name="Picture 3" descr="C:\Users\Asus\Desktop\Наставни програми -четвро оддел\images (7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599" y="2671763"/>
            <a:ext cx="3886201" cy="311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ХАРТИЈА ВО БОЈА</a:t>
            </a:r>
            <a:endParaRPr lang="mk-MK" dirty="0"/>
          </a:p>
        </p:txBody>
      </p:sp>
      <p:pic>
        <p:nvPicPr>
          <p:cNvPr id="30722" name="Picture 2" descr="C:\Users\Asus\Desktop\Наставни програми -четвро оддел\download (5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524000"/>
            <a:ext cx="64008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ПОЛУКАРТОН</a:t>
            </a:r>
            <a:endParaRPr lang="mk-MK" dirty="0"/>
          </a:p>
        </p:txBody>
      </p:sp>
      <p:pic>
        <p:nvPicPr>
          <p:cNvPr id="31746" name="Picture 2" descr="C:\Users\Asus\Desktop\Наставни програми -четвро оддел\download (16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8305800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КАРТОН</a:t>
            </a:r>
            <a:endParaRPr lang="mk-MK" dirty="0"/>
          </a:p>
        </p:txBody>
      </p:sp>
      <p:pic>
        <p:nvPicPr>
          <p:cNvPr id="32770" name="Picture 2" descr="C:\Users\Asus\Desktop\Наставни програми -четвро оддел\images (56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447800"/>
            <a:ext cx="7162800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39962"/>
          </a:xfrm>
        </p:spPr>
        <p:txBody>
          <a:bodyPr>
            <a:normAutofit fontScale="90000"/>
          </a:bodyPr>
          <a:lstStyle/>
          <a:p>
            <a:r>
              <a:rPr lang="mk-MK" dirty="0" smtClean="0"/>
              <a:t>КАРТОНОТ СЕ СРЕЌАВА ВО НАЈРАЗНОВИДНА ФОРМА ВО ЗАВИСНОСТ  ОД НЕГОВАТА ПРЕНАМЕНА</a:t>
            </a:r>
            <a:endParaRPr lang="mk-MK" dirty="0"/>
          </a:p>
        </p:txBody>
      </p:sp>
      <p:pic>
        <p:nvPicPr>
          <p:cNvPr id="33794" name="Picture 2" descr="C:\Users\Asus\Desktop\Наставни програми -четвро оддел\download (8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67000"/>
            <a:ext cx="7467600" cy="3886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>
            <a:normAutofit fontScale="90000"/>
          </a:bodyPr>
          <a:lstStyle/>
          <a:p>
            <a:r>
              <a:rPr lang="mk-MK" dirty="0" smtClean="0"/>
              <a:t>ЗА ИЗРАБОТКА НА ХАРТИЈАТА СЕ КОРИСТАТ СУРОВИНИ ОД РАСТИТЕЛНО ПОТЕКЛО КОИ ВО СЕБЕ  СОДРЖАТ ВЛАКНЕСТИ МАТЕРИИ -ЦЕЛУЛОЗА</a:t>
            </a:r>
            <a:endParaRPr lang="mk-MK" dirty="0"/>
          </a:p>
        </p:txBody>
      </p:sp>
      <p:pic>
        <p:nvPicPr>
          <p:cNvPr id="34818" name="Picture 2" descr="C:\Users\Asus\Desktop\Наставни програми -четвро оддел\download (17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657600"/>
            <a:ext cx="6400800" cy="2133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92362"/>
          </a:xfrm>
        </p:spPr>
        <p:txBody>
          <a:bodyPr>
            <a:normAutofit/>
          </a:bodyPr>
          <a:lstStyle/>
          <a:p>
            <a:r>
              <a:rPr lang="mk-MK" sz="2800" b="1" dirty="0" smtClean="0"/>
              <a:t>ОСНОВНИ СУРОВИНИ ЗА ДОБИВАЊЕ НА ХАРТИЈАТА СЕ:ДРВОТО,СЛАМАТА ,ИСИТНЕТИТЕ СТЕБЛА ОД ПЧЕНКА,РАЗНОВИДНА ТРЕВА,СТАРИ КРПИ,КОНОП И СТАРА ХАРТИЈА</a:t>
            </a:r>
            <a:endParaRPr lang="mk-MK" sz="2800" b="1" dirty="0"/>
          </a:p>
        </p:txBody>
      </p:sp>
      <p:pic>
        <p:nvPicPr>
          <p:cNvPr id="35842" name="Picture 2" descr="C:\Users\Asus\Desktop\Наставни програми -четвро оддел\images (8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590800"/>
            <a:ext cx="7620000" cy="34012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k-MK" sz="2000" b="1" dirty="0" smtClean="0"/>
              <a:t>КОГА НА ЧАСОТ  ЌЕ ТИ СЕ СЛУЧИ ЧЕСТО,</a:t>
            </a:r>
            <a:br>
              <a:rPr lang="mk-MK" sz="2000" b="1" dirty="0" smtClean="0"/>
            </a:br>
            <a:r>
              <a:rPr lang="mk-MK" sz="2000" b="1" dirty="0" smtClean="0"/>
              <a:t>ОТПАДОТ ОД ХАРТИЈАТА СТАВИ ГО НА ОДРЕДЕНОТО МЕСТО,</a:t>
            </a:r>
            <a:br>
              <a:rPr lang="mk-MK" sz="2000" b="1" dirty="0" smtClean="0"/>
            </a:br>
            <a:r>
              <a:rPr lang="mk-MK" sz="2000" b="1" dirty="0" smtClean="0"/>
              <a:t>НЕ ЗАБОРАВАЈ ! „ХАРТИЈАТА  СЕ РЕЦИКЛИРА “</a:t>
            </a:r>
            <a:endParaRPr lang="mk-MK" sz="2000" b="1" dirty="0"/>
          </a:p>
        </p:txBody>
      </p:sp>
      <p:pic>
        <p:nvPicPr>
          <p:cNvPr id="36866" name="Picture 2" descr="C:\Users\Asus\Desktop\Наставни програми -четвро оддел\images (8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133600"/>
            <a:ext cx="6553200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>
            <a:normAutofit fontScale="90000"/>
          </a:bodyPr>
          <a:lstStyle/>
          <a:p>
            <a:r>
              <a:rPr lang="mk-MK" dirty="0" smtClean="0"/>
              <a:t>РЕЦИКЛИРАНАТА ХАРТИЈА ШТЕДИ МНОГУ ЕНЕРГИЈА , А ИСТО И ПАРИ ВРЕДИ</a:t>
            </a:r>
            <a:endParaRPr lang="mk-MK" dirty="0"/>
          </a:p>
        </p:txBody>
      </p:sp>
      <p:pic>
        <p:nvPicPr>
          <p:cNvPr id="37890" name="Picture 2" descr="C:\Users\Asus\Desktop\Наставни програми -четвро оддел\download (19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057400"/>
            <a:ext cx="7772400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dirty="0" smtClean="0"/>
              <a:t>ХАРТИЈАТА СЕ ПРОИЗВЕДУВА ВО ПОСЕБНИ  ФАБРИКИ</a:t>
            </a:r>
            <a:endParaRPr lang="mk-MK" dirty="0"/>
          </a:p>
        </p:txBody>
      </p:sp>
      <p:pic>
        <p:nvPicPr>
          <p:cNvPr id="38914" name="Picture 2" descr="C:\Users\Asus\Desktop\Наставни програми -четвро оддел\images (59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905000"/>
            <a:ext cx="6096000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k-MK" sz="2000" b="1" dirty="0" smtClean="0"/>
              <a:t>ХАРТИЈАТА ОД МАШИНИТЕ ИЗЛЕГУВА  ВО ВИД НА БЕСКРАЈНА ЛЕНТА</a:t>
            </a:r>
            <a:endParaRPr lang="mk-MK" sz="2000" b="1" dirty="0"/>
          </a:p>
        </p:txBody>
      </p:sp>
      <p:pic>
        <p:nvPicPr>
          <p:cNvPr id="39938" name="Picture 2" descr="C:\Users\Asus\Desktop\Наставни програми -четвро оддел\images (66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828800"/>
            <a:ext cx="6705600" cy="4190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dirty="0" smtClean="0"/>
              <a:t>ТВОЈОТ БЛОК НА КОЈ ЦРТАШ Е ИЗРАБОТЕН ОД ХАРТИЈА</a:t>
            </a:r>
            <a:endParaRPr lang="mk-MK" dirty="0"/>
          </a:p>
        </p:txBody>
      </p:sp>
      <p:pic>
        <p:nvPicPr>
          <p:cNvPr id="4098" name="Picture 2" descr="C:\Users\Asus\Desktop\Наставни програми -четвро оддел\images (7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981200"/>
            <a:ext cx="6324600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ОСОБИНИ НА ХАРТИЈАТА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k-MK" b="1" dirty="0" smtClean="0"/>
              <a:t>ТВРДОСТ</a:t>
            </a:r>
            <a:r>
              <a:rPr lang="mk-MK" dirty="0" smtClean="0"/>
              <a:t>-Е ОТПОР ШТО ГО ДАВА ХАРТИЈАТА</a:t>
            </a:r>
          </a:p>
          <a:p>
            <a:pPr>
              <a:buNone/>
            </a:pPr>
            <a:r>
              <a:rPr lang="mk-MK" dirty="0" smtClean="0"/>
              <a:t>НА АЛАТОТ ПРИ ОБРАБОТКАТА,ОДНОСНО,</a:t>
            </a:r>
          </a:p>
          <a:p>
            <a:pPr>
              <a:buNone/>
            </a:pPr>
            <a:r>
              <a:rPr lang="mk-MK" dirty="0" smtClean="0"/>
              <a:t>СЕЧЕЊЕ,ЗАСЕЧУВАЊЕ И СВИТКУВАЊЕ.</a:t>
            </a:r>
          </a:p>
          <a:p>
            <a:pPr>
              <a:buNone/>
            </a:pPr>
            <a:r>
              <a:rPr lang="mk-MK" b="1" dirty="0" smtClean="0"/>
              <a:t>ЖИЛАВОСТ</a:t>
            </a:r>
            <a:r>
              <a:rPr lang="mk-MK" dirty="0" smtClean="0"/>
              <a:t>-ЈА ВООЧУВАМЕ ПРИ НЕЈЗИНО</a:t>
            </a:r>
          </a:p>
          <a:p>
            <a:pPr>
              <a:buNone/>
            </a:pPr>
            <a:r>
              <a:rPr lang="mk-MK" dirty="0" smtClean="0"/>
              <a:t>КИНЕЊЕ.</a:t>
            </a:r>
          </a:p>
          <a:p>
            <a:pPr>
              <a:buNone/>
            </a:pPr>
            <a:r>
              <a:rPr lang="mk-MK" b="1" dirty="0" smtClean="0"/>
              <a:t>ЕЛАСТИЧНОСТ</a:t>
            </a:r>
            <a:r>
              <a:rPr lang="mk-MK" dirty="0" smtClean="0"/>
              <a:t>-ОТПОР ШТО ГО ДАВА ХАРТИЈАТА ПРИ СВИТКУВАЊЕ И ПРЕВИТКУВАЊЕ</a:t>
            </a:r>
            <a:endParaRPr lang="mk-MK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dirty="0" smtClean="0"/>
              <a:t>ПОКАЖИ ЈА ТВОЈАТА УМЕШНОСТ</a:t>
            </a:r>
            <a:br>
              <a:rPr lang="mk-MK" dirty="0" smtClean="0"/>
            </a:br>
            <a:r>
              <a:rPr lang="mk-MK" dirty="0" smtClean="0"/>
              <a:t>ВО РАЗНИ ИЗРАБОТКИ ОД ХАРТИЈА</a:t>
            </a:r>
            <a:endParaRPr lang="mk-MK" dirty="0"/>
          </a:p>
        </p:txBody>
      </p:sp>
      <p:pic>
        <p:nvPicPr>
          <p:cNvPr id="40962" name="Picture 2" descr="C:\Users\Asus\Desktop\Наставни програми -четвро оддел\images (29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76400"/>
            <a:ext cx="6400800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>
            <a:normAutofit fontScale="90000"/>
          </a:bodyPr>
          <a:lstStyle/>
          <a:p>
            <a:r>
              <a:rPr lang="mk-MK" b="1" dirty="0" smtClean="0"/>
              <a:t>ХАРТИЈАТА ТИ ДОЗВОЛУВА ДА ЈА ДОКАЖЕШ СВОЈАТА ИНВЕНТИВНОСТ И КРЕАТИВНОСТ</a:t>
            </a:r>
            <a:endParaRPr lang="mk-MK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687763"/>
          </a:xfrm>
        </p:spPr>
        <p:txBody>
          <a:bodyPr/>
          <a:lstStyle/>
          <a:p>
            <a:r>
              <a:rPr lang="mk-MK" b="1" dirty="0" smtClean="0"/>
              <a:t>ЈАС ТОА ПОСТОЈАНО ГО ПОЧИТУВАМ-СЛЕДЕТЕ ГО МОЈОТ ПАТ.......</a:t>
            </a:r>
          </a:p>
          <a:p>
            <a:pPr>
              <a:buNone/>
            </a:pPr>
            <a:endParaRPr lang="mk-MK" b="1" dirty="0" smtClean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 fontScale="90000"/>
          </a:bodyPr>
          <a:lstStyle/>
          <a:p>
            <a:r>
              <a:rPr lang="mk-MK" dirty="0" smtClean="0"/>
              <a:t>РЕЦИКЛИРАН КАРТОН ДЕЛ ОД ОВА ПРЕКРАСНА ИКИБАНА-ПОКЛОН ЗА </a:t>
            </a:r>
            <a:br>
              <a:rPr lang="mk-MK" dirty="0" smtClean="0"/>
            </a:br>
            <a:r>
              <a:rPr lang="mk-MK" dirty="0" smtClean="0"/>
              <a:t>8 МАРТ</a:t>
            </a:r>
            <a:endParaRPr lang="mk-MK" dirty="0"/>
          </a:p>
        </p:txBody>
      </p:sp>
      <p:pic>
        <p:nvPicPr>
          <p:cNvPr id="43010" name="Picture 2" descr="F:\DCIM\131___03\IMG_24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209800"/>
            <a:ext cx="7391399" cy="3916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dirty="0" smtClean="0"/>
              <a:t>ХАРТИЈАТА СЕ КОРИСТИ ЗА ПИШУВАЊЕ</a:t>
            </a:r>
            <a:endParaRPr lang="mk-MK" dirty="0"/>
          </a:p>
        </p:txBody>
      </p:sp>
      <p:pic>
        <p:nvPicPr>
          <p:cNvPr id="5122" name="Picture 2" descr="C:\Users\Asus\Desktop\Наставни програми -четвро оддел\download (10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600200"/>
            <a:ext cx="6553200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dirty="0" smtClean="0"/>
              <a:t>ХАРТИЈАТА СЕ КОРИСТИ ЗА ПЕЧАТЕЊЕ</a:t>
            </a:r>
            <a:endParaRPr lang="mk-MK" dirty="0"/>
          </a:p>
        </p:txBody>
      </p:sp>
      <p:pic>
        <p:nvPicPr>
          <p:cNvPr id="6146" name="Picture 2" descr="C:\Users\Asus\Desktop\Наставни програми -четвро оддел\download (1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76400"/>
            <a:ext cx="3200400" cy="4267200"/>
          </a:xfrm>
          <a:prstGeom prst="rect">
            <a:avLst/>
          </a:prstGeom>
          <a:noFill/>
        </p:spPr>
      </p:pic>
      <p:pic>
        <p:nvPicPr>
          <p:cNvPr id="6147" name="Picture 3" descr="C:\Users\Asus\Desktop\Наставни програми -четвро оддел\download (1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2466974"/>
            <a:ext cx="3581400" cy="3552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dirty="0" smtClean="0"/>
              <a:t>РОДЕНДЕНСКИТЕ ПОКАНИ СЕ ИЗРАБОТЕНИ ОД ХАРТИЈА</a:t>
            </a:r>
            <a:endParaRPr lang="mk-MK" dirty="0"/>
          </a:p>
        </p:txBody>
      </p:sp>
      <p:pic>
        <p:nvPicPr>
          <p:cNvPr id="7170" name="Picture 2" descr="C:\Users\Asus\Desktop\Наставни програми -четвро оддел\images (77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209800"/>
            <a:ext cx="655320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dirty="0" smtClean="0"/>
              <a:t>РОДЕНДЕНСКИТЕ ЧИНИИ СЕ ИЗРАБОТЕНИ ОД ХАРТИЈА</a:t>
            </a:r>
            <a:endParaRPr lang="mk-MK" dirty="0"/>
          </a:p>
        </p:txBody>
      </p:sp>
      <p:pic>
        <p:nvPicPr>
          <p:cNvPr id="8194" name="Picture 2" descr="C:\Users\Asus\Desktop\Наставни програми -четвро оддел\images (6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057400"/>
            <a:ext cx="6248399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dirty="0" smtClean="0"/>
              <a:t>НОВГОДИШНИТЕ ЧЕСТИТКИ СЕ ИЗРАБОТЕНИ ОД ХАРТИЈА</a:t>
            </a:r>
            <a:endParaRPr lang="mk-MK" dirty="0"/>
          </a:p>
        </p:txBody>
      </p:sp>
      <p:pic>
        <p:nvPicPr>
          <p:cNvPr id="9218" name="Picture 2" descr="C:\Users\Asus\Desktop\Наставни програми -четвро оддел\download (1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600200"/>
            <a:ext cx="6705599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328</Words>
  <Application>Microsoft Office PowerPoint</Application>
  <PresentationFormat>On-screen Show (4:3)</PresentationFormat>
  <Paragraphs>50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ДОБИВАЊЕ ХАРТИЈА И ПОЛУКАРТОН</vt:lpstr>
      <vt:lpstr>ХАРТИЈАТА Е МАТРИЈАЛ КОЈ СЕ КОРИСТИ ВО ЖИВОТОТ И РАБОТАТА НА ЛУЃЕТО ВО СЕКОЈДНЕВНИОТ ЖИВОТ</vt:lpstr>
      <vt:lpstr>ТВОИТЕ ТЕТРАТКИ И УЧЕБНИЦИ СЕ ИЗРАБОТЕНИ ОД ХАРТИЈА</vt:lpstr>
      <vt:lpstr>ТВОЈОТ БЛОК НА КОЈ ЦРТАШ Е ИЗРАБОТЕН ОД ХАРТИЈА</vt:lpstr>
      <vt:lpstr>ХАРТИЈАТА СЕ КОРИСТИ ЗА ПИШУВАЊЕ</vt:lpstr>
      <vt:lpstr>ХАРТИЈАТА СЕ КОРИСТИ ЗА ПЕЧАТЕЊЕ</vt:lpstr>
      <vt:lpstr>РОДЕНДЕНСКИТЕ ПОКАНИ СЕ ИЗРАБОТЕНИ ОД ХАРТИЈА</vt:lpstr>
      <vt:lpstr>РОДЕНДЕНСКИТЕ ЧИНИИ СЕ ИЗРАБОТЕНИ ОД ХАРТИЈА</vt:lpstr>
      <vt:lpstr>НОВГОДИШНИТЕ ЧЕСТИТКИ СЕ ИЗРАБОТЕНИ ОД ХАРТИЈА</vt:lpstr>
      <vt:lpstr>ОСМОМАРТОВСКИ УКРАСИ ИЗРАБОТЕНИ ОД ХАРТИЈА</vt:lpstr>
      <vt:lpstr>ХАРТИЈАТА СЕ УПОТРЕБУВА ЗА ПАКУВАЊЕ</vt:lpstr>
      <vt:lpstr>ХАРТИЈАТА СЕ УПОТРЕБУВА ЗА АМБАЛАЖА</vt:lpstr>
      <vt:lpstr>ХАРТИЕНА АМБАЛАЖА ЗА ЕДНОКРАТНА УПОТРЕБА</vt:lpstr>
      <vt:lpstr>ВРЕДНОСНИ ХАРТИИ</vt:lpstr>
      <vt:lpstr>БАНКНОТИТЕ СЕ ИЗРАБОТУВААТ ОД СПЕЦИЈАЛНА ХАРТИЈА</vt:lpstr>
      <vt:lpstr>НАЈУБАВИТЕ ОРИГАМИ СЕ ИЗРАБОТУВААТ ОД ХАРТИЈА</vt:lpstr>
      <vt:lpstr>НАЈУБАВИТЕ БОИ КОИ ГО КРАСАТ И НАШЕТО ЗНАМЕ</vt:lpstr>
      <vt:lpstr>Јапонците се најпознати во светот во изработка на оригами</vt:lpstr>
      <vt:lpstr>ИЗРАБОТКИТЕ ОД ХАРТИЈАТА СЕ ПРИМАМЛИВИ ЗА СИТЕ НАС</vt:lpstr>
      <vt:lpstr>ТОРТА ОД ХАРТИЈА И КАРТОН</vt:lpstr>
      <vt:lpstr>НЕ Е ЛАГА – ВИСТИНА Е ТОА ШТО СЕ ГЛЕДА,НО ЗА ТОА ПОСТОЈАТ ПОСЕБНИ МАШИНКИ</vt:lpstr>
      <vt:lpstr>ИЗРАБОТКИ ОД КАРТОН И ПОЛУКАРТОН</vt:lpstr>
      <vt:lpstr>ПОЛУКАРТОНОТ ИМА НАЈРАЗЛИЧНА ПРИМЕНА</vt:lpstr>
      <vt:lpstr>ИЗРАБОТКИ ОД РАЗНИ ВИДОВИ НА КАРТОН</vt:lpstr>
      <vt:lpstr>НИВНАТА ПРИМЕНА Е НАСЕКАДЕ</vt:lpstr>
      <vt:lpstr>УМЕШНОСТА СЕ ГЛЕДА</vt:lpstr>
      <vt:lpstr>РАЗНИ ВИДОВИ НА КАРТОН</vt:lpstr>
      <vt:lpstr>ОД КАРТОНОТ СЕ ИЗРАБОТУВААТ КОРИЦИ ЗА КНИГИ</vt:lpstr>
      <vt:lpstr>КАШИРАНИОТ КАРТОН ИМА СПЕЦИЈАЛНА  ПРИМЕНА</vt:lpstr>
      <vt:lpstr>ХАРТИЈА ВО БОЈА</vt:lpstr>
      <vt:lpstr>ПОЛУКАРТОН</vt:lpstr>
      <vt:lpstr>КАРТОН</vt:lpstr>
      <vt:lpstr>КАРТОНОТ СЕ СРЕЌАВА ВО НАЈРАЗНОВИДНА ФОРМА ВО ЗАВИСНОСТ  ОД НЕГОВАТА ПРЕНАМЕНА</vt:lpstr>
      <vt:lpstr>ЗА ИЗРАБОТКА НА ХАРТИЈАТА СЕ КОРИСТАТ СУРОВИНИ ОД РАСТИТЕЛНО ПОТЕКЛО КОИ ВО СЕБЕ  СОДРЖАТ ВЛАКНЕСТИ МАТЕРИИ -ЦЕЛУЛОЗА</vt:lpstr>
      <vt:lpstr>ОСНОВНИ СУРОВИНИ ЗА ДОБИВАЊЕ НА ХАРТИЈАТА СЕ:ДРВОТО,СЛАМАТА ,ИСИТНЕТИТЕ СТЕБЛА ОД ПЧЕНКА,РАЗНОВИДНА ТРЕВА,СТАРИ КРПИ,КОНОП И СТАРА ХАРТИЈА</vt:lpstr>
      <vt:lpstr>КОГА НА ЧАСОТ  ЌЕ ТИ СЕ СЛУЧИ ЧЕСТО, ОТПАДОТ ОД ХАРТИЈАТА СТАВИ ГО НА ОДРЕДЕНОТО МЕСТО, НЕ ЗАБОРАВАЈ ! „ХАРТИЈАТА  СЕ РЕЦИКЛИРА “</vt:lpstr>
      <vt:lpstr>РЕЦИКЛИРАНАТА ХАРТИЈА ШТЕДИ МНОГУ ЕНЕРГИЈА , А ИСТО И ПАРИ ВРЕДИ</vt:lpstr>
      <vt:lpstr>ХАРТИЈАТА СЕ ПРОИЗВЕДУВА ВО ПОСЕБНИ  ФАБРИКИ</vt:lpstr>
      <vt:lpstr>ХАРТИЈАТА ОД МАШИНИТЕ ИЗЛЕГУВА  ВО ВИД НА БЕСКРАЈНА ЛЕНТА</vt:lpstr>
      <vt:lpstr>ОСОБИНИ НА ХАРТИЈАТА</vt:lpstr>
      <vt:lpstr>ПОКАЖИ ЈА ТВОЈАТА УМЕШНОСТ ВО РАЗНИ ИЗРАБОТКИ ОД ХАРТИЈА</vt:lpstr>
      <vt:lpstr>ХАРТИЈАТА ТИ ДОЗВОЛУВА ДА ЈА ДОКАЖЕШ СВОЈАТА ИНВЕНТИВНОСТ И КРЕАТИВНОСТ</vt:lpstr>
      <vt:lpstr>РЕЦИКЛИРАН КАРТОН ДЕЛ ОД ОВА ПРЕКРАСНА ИКИБАНА-ПОКЛОН ЗА  8 МАРТ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ДОБИВАЊЕ НАРТИЈА И ПОЛУКАРТОН</dc:title>
  <dc:creator>Asus</dc:creator>
  <cp:lastModifiedBy>NB</cp:lastModifiedBy>
  <cp:revision>16</cp:revision>
  <dcterms:created xsi:type="dcterms:W3CDTF">2006-08-16T00:00:00Z</dcterms:created>
  <dcterms:modified xsi:type="dcterms:W3CDTF">2015-12-17T18:56:38Z</dcterms:modified>
</cp:coreProperties>
</file>