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2" r:id="rId5"/>
    <p:sldId id="275" r:id="rId6"/>
    <p:sldId id="277" r:id="rId7"/>
    <p:sldId id="276" r:id="rId8"/>
    <p:sldId id="278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67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08C6-9932-437E-A1D3-8184F739F57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9057BC6-A4E0-4FE8-9CC3-47AC020C1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05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08C6-9932-437E-A1D3-8184F739F57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7BC6-A4E0-4FE8-9CC3-47AC020C1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89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08C6-9932-437E-A1D3-8184F739F57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7BC6-A4E0-4FE8-9CC3-47AC020C1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50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08C6-9932-437E-A1D3-8184F739F57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7BC6-A4E0-4FE8-9CC3-47AC020C1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58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7C08C6-9932-437E-A1D3-8184F739F57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9057BC6-A4E0-4FE8-9CC3-47AC020C1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61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08C6-9932-437E-A1D3-8184F739F57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7BC6-A4E0-4FE8-9CC3-47AC020C1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3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08C6-9932-437E-A1D3-8184F739F57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7BC6-A4E0-4FE8-9CC3-47AC020C1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15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7C08C6-9932-437E-A1D3-8184F739F57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7BC6-A4E0-4FE8-9CC3-47AC020C1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3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08C6-9932-437E-A1D3-8184F739F57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7BC6-A4E0-4FE8-9CC3-47AC020C1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46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08C6-9932-437E-A1D3-8184F739F57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7BC6-A4E0-4FE8-9CC3-47AC020C1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34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08C6-9932-437E-A1D3-8184F739F57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7BC6-A4E0-4FE8-9CC3-47AC020C1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86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7C08C6-9932-437E-A1D3-8184F739F572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9057BC6-A4E0-4FE8-9CC3-47AC020C1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48"/>
            <a:ext cx="9144000" cy="6808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" y="16002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ДИЗАЈН – НАШИТЕ ТРАДИЦИОНАЛНИ ШАРИ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4404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3600" dirty="0" smtClean="0"/>
              <a:t>Народните носии го сочинуваат националното обележје и традицијата на еден народ.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30693" y="2251476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3600" dirty="0" smtClean="0"/>
              <a:t>Во нашиот роден крај живеат луѓе со различни обичаи и сите имаат свои </a:t>
            </a:r>
            <a:r>
              <a:rPr lang="mk-MK" sz="3600" dirty="0" smtClean="0">
                <a:solidFill>
                  <a:schemeClr val="accent1">
                    <a:lumMod val="50000"/>
                  </a:schemeClr>
                </a:solidFill>
              </a:rPr>
              <a:t>носии</a:t>
            </a:r>
            <a:r>
              <a:rPr lang="mk-MK" sz="3600" dirty="0" smtClean="0"/>
              <a:t>, </a:t>
            </a:r>
            <a:r>
              <a:rPr lang="mk-MK" sz="3600" dirty="0" smtClean="0">
                <a:solidFill>
                  <a:srgbClr val="FF0000"/>
                </a:solidFill>
              </a:rPr>
              <a:t>фолклор</a:t>
            </a:r>
            <a:r>
              <a:rPr lang="mk-MK" sz="3600" dirty="0" smtClean="0"/>
              <a:t> и </a:t>
            </a:r>
            <a:r>
              <a:rPr lang="mk-MK" sz="3600" dirty="0" smtClean="0">
                <a:solidFill>
                  <a:schemeClr val="accent3">
                    <a:lumMod val="50000"/>
                  </a:schemeClr>
                </a:solidFill>
              </a:rPr>
              <a:t>традиција</a:t>
            </a:r>
            <a:r>
              <a:rPr lang="mk-MK" sz="3600" dirty="0" smtClean="0"/>
              <a:t>.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114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3600" dirty="0" smtClean="0"/>
              <a:t>За тоа сведочат и народните приказни кои се зачувани и често се раскажуваат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6910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3112" y="466431"/>
            <a:ext cx="5232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b="1" dirty="0" smtClean="0"/>
              <a:t>НАРОДНИ НОСИИ</a:t>
            </a:r>
            <a:endParaRPr lang="en-US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17" y="1174317"/>
            <a:ext cx="2302100" cy="3307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9" y="2475017"/>
            <a:ext cx="3256672" cy="2166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1" y="3792909"/>
            <a:ext cx="1951251" cy="27171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189" y="3498434"/>
            <a:ext cx="1760845" cy="213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7" y="538041"/>
            <a:ext cx="1418991" cy="2308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07" y="4544613"/>
            <a:ext cx="3342561" cy="22301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37" y="2217008"/>
            <a:ext cx="1750552" cy="2126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47" y="395742"/>
            <a:ext cx="1983287" cy="316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15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1771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600" b="1" dirty="0" smtClean="0"/>
              <a:t>НАРОДНИ ВЕЗОВИ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30" y="668102"/>
            <a:ext cx="3380749" cy="2532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785" y="573419"/>
            <a:ext cx="1930029" cy="2874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9" y="537727"/>
            <a:ext cx="2734131" cy="3181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70" y="3813468"/>
            <a:ext cx="3241730" cy="24349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80" y="3542167"/>
            <a:ext cx="3860799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1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cap="none" dirty="0" smtClean="0"/>
              <a:t>Везот преставувал карактеристичен традиционален украс, особено на женките носии, а од нив најмногу се везеле кошулите, шамиите и престилките.</a:t>
            </a:r>
            <a:r>
              <a:rPr lang="en-US" sz="2400" b="1" cap="none" dirty="0" smtClean="0"/>
              <a:t/>
            </a:r>
            <a:br>
              <a:rPr lang="en-US" sz="2400" b="1" cap="none" dirty="0" smtClean="0"/>
            </a:br>
            <a:endParaRPr lang="en-US" sz="2400" cap="non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0" y="1795095"/>
            <a:ext cx="2143125" cy="21431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0" y="1676400"/>
            <a:ext cx="2446020" cy="200267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2275975"/>
            <a:ext cx="3053185" cy="3235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32" y="4581524"/>
            <a:ext cx="2491996" cy="18594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5" y="4581524"/>
            <a:ext cx="2482412" cy="185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73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cap="none" dirty="0" smtClean="0"/>
              <a:t>Македонските везови се работени со домашни волнени конци. За везење на празнични и неветинки носии се употребувала и домашна свила, а речиси насекаде, за нив се користела и срма.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519207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7"/>
            <a:ext cx="8458200" cy="632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50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286000"/>
            <a:ext cx="5638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800" kern="50" dirty="0" smtClean="0">
                <a:solidFill>
                  <a:srgbClr val="000000"/>
                </a:solidFill>
                <a:ea typeface="DejaVu Sans"/>
                <a:cs typeface="Arial" panose="020B0604020202020204" pitchFamily="34" charset="0"/>
              </a:rPr>
              <a:t>Твоја задача е да насликаш некој </a:t>
            </a:r>
            <a:r>
              <a:rPr lang="mk-MK" sz="2800" kern="50" dirty="0">
                <a:solidFill>
                  <a:srgbClr val="000000"/>
                </a:solidFill>
                <a:ea typeface="DejaVu Sans"/>
                <a:cs typeface="Arial" panose="020B0604020202020204" pitchFamily="34" charset="0"/>
              </a:rPr>
              <a:t>предмет </a:t>
            </a:r>
            <a:r>
              <a:rPr lang="mk-MK" sz="2800" kern="50" dirty="0" smtClean="0">
                <a:solidFill>
                  <a:srgbClr val="000000"/>
                </a:solidFill>
                <a:ea typeface="DejaVu Sans"/>
                <a:cs typeface="Arial" panose="020B0604020202020204" pitchFamily="34" charset="0"/>
              </a:rPr>
              <a:t>со </a:t>
            </a:r>
            <a:r>
              <a:rPr lang="mk-MK" sz="2800" kern="50" dirty="0">
                <a:solidFill>
                  <a:srgbClr val="000000"/>
                </a:solidFill>
                <a:ea typeface="DejaVu Sans"/>
                <a:cs typeface="Arial" panose="020B0604020202020204" pitchFamily="34" charset="0"/>
              </a:rPr>
              <a:t>македонска народна </a:t>
            </a:r>
            <a:r>
              <a:rPr lang="mk-MK" sz="2800" kern="50" dirty="0" smtClean="0">
                <a:solidFill>
                  <a:srgbClr val="000000"/>
                </a:solidFill>
                <a:ea typeface="DejaVu Sans"/>
                <a:cs typeface="Arial" panose="020B0604020202020204" pitchFamily="34" charset="0"/>
              </a:rPr>
              <a:t>шара. На пример: черга, фута (престилка), кошула, шамија,...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03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" y="45050"/>
            <a:ext cx="8763000" cy="67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42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1182</TotalTime>
  <Words>135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Cambria</vt:lpstr>
      <vt:lpstr>DejaVu Sans</vt:lpstr>
      <vt:lpstr>Rockwell</vt:lpstr>
      <vt:lpstr>Rockwell Condensed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Везот преставувал карактеристичен традиционален украс, особено на женките носии, а од нив најмногу се везеле кошулите, шамиите и престилките. </vt:lpstr>
      <vt:lpstr>Македонските везови се работени со домашни волнени конци. За везење на празнични и неветинки носии се употребувала и домашна свила, а речиси насекаде, за нив се користела и срма.</vt:lpstr>
      <vt:lpstr>PowerPoint Presentation</vt:lpstr>
      <vt:lpstr>PowerPoint Presentation</vt:lpstr>
      <vt:lpstr>PowerPoint Presentation</vt:lpstr>
    </vt:vector>
  </TitlesOfParts>
  <Company>yy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xx</dc:creator>
  <cp:lastModifiedBy>BILE</cp:lastModifiedBy>
  <cp:revision>33</cp:revision>
  <dcterms:created xsi:type="dcterms:W3CDTF">2015-03-22T09:06:52Z</dcterms:created>
  <dcterms:modified xsi:type="dcterms:W3CDTF">2020-04-07T21:09:58Z</dcterms:modified>
</cp:coreProperties>
</file>