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6D2FF7-854A-4C48-9BAD-FC94922BCA34}" type="datetimeFigureOut">
              <a:rPr lang="mk-MK" smtClean="0"/>
              <a:pPr/>
              <a:t>04.5.2020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8A734-808B-4162-B2A3-2AE288AD0856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ВОВЕД ВО КОМПЈУТЕРСКА ГРАФИКА</a:t>
            </a:r>
            <a:endParaRPr lang="mk-MK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400" dirty="0" smtClean="0">
                <a:solidFill>
                  <a:srgbClr val="FFFF00"/>
                </a:solidFill>
              </a:rPr>
              <a:t>ТРОДИМЕНЗИОНАЛНА(3Д) КОМПЈУТЕРСКА ГРАФИКА</a:t>
            </a:r>
            <a:endParaRPr lang="mk-MK" sz="44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http://s2.pticica.com/foto/0000778195_l_0_h5lej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495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result for kompjuterska ANIMACIJA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4291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7200" dirty="0" smtClean="0">
                <a:solidFill>
                  <a:srgbClr val="FFFF00"/>
                </a:solidFill>
              </a:rPr>
              <a:t>3Д</a:t>
            </a:r>
            <a:endParaRPr lang="mk-MK" sz="7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age result for kompjuterska ANIMACIJ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result for kompjuterska ANIMACIJA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92909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mk-MK" sz="5300" dirty="0" smtClean="0">
                <a:solidFill>
                  <a:srgbClr val="FF0000"/>
                </a:solidFill>
              </a:rPr>
              <a:t>ПРОГРАМИ ЗА КОМПЈУТЕРСКА ГРАФИКА</a:t>
            </a:r>
            <a:r>
              <a:rPr lang="mk-MK" dirty="0" smtClean="0"/>
              <a:t>: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FFC000"/>
                </a:solidFill>
              </a:rPr>
              <a:t>PAINT</a:t>
            </a:r>
          </a:p>
          <a:p>
            <a:pPr algn="l"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FFC000"/>
                </a:solidFill>
              </a:rPr>
              <a:t>PHOTOSHOP</a:t>
            </a:r>
          </a:p>
          <a:p>
            <a:pPr algn="l">
              <a:buFont typeface="Wingdings" pitchFamily="2" charset="2"/>
              <a:buChar char="v"/>
            </a:pPr>
            <a:r>
              <a:rPr lang="en-US" sz="5400" dirty="0" smtClean="0">
                <a:solidFill>
                  <a:srgbClr val="FFC000"/>
                </a:solidFill>
              </a:rPr>
              <a:t>CORELDRAW</a:t>
            </a:r>
            <a:endParaRPr lang="mk-MK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mk-MK" dirty="0" smtClean="0">
                <a:solidFill>
                  <a:srgbClr val="7030A0"/>
                </a:solidFill>
              </a:rPr>
              <a:t>ТИЕ СЕ НАМЕНЕТИ ЗА:</a:t>
            </a:r>
            <a:endParaRPr lang="mk-MK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mk-MK" sz="16000" b="1" dirty="0" smtClean="0">
                <a:solidFill>
                  <a:srgbClr val="FFFF00"/>
                </a:solidFill>
                <a:latin typeface="+mj-lt"/>
              </a:rPr>
              <a:t>ЦРТАЊЕ;</a:t>
            </a:r>
          </a:p>
          <a:p>
            <a:pPr>
              <a:buFont typeface="Wingdings" pitchFamily="2" charset="2"/>
              <a:buChar char="Ø"/>
            </a:pPr>
            <a:r>
              <a:rPr lang="mk-MK" sz="16000" b="1" dirty="0" smtClean="0">
                <a:solidFill>
                  <a:srgbClr val="FFFF00"/>
                </a:solidFill>
                <a:latin typeface="+mj-lt"/>
              </a:rPr>
              <a:t>ОБРАБОТКА НА ГОТОВИ ФОТОГРАФИИ;</a:t>
            </a:r>
          </a:p>
          <a:p>
            <a:pPr>
              <a:buFont typeface="Wingdings" pitchFamily="2" charset="2"/>
              <a:buChar char="Ø"/>
            </a:pPr>
            <a:r>
              <a:rPr lang="mk-MK" sz="16000" b="1" dirty="0" smtClean="0">
                <a:solidFill>
                  <a:srgbClr val="FFFF00"/>
                </a:solidFill>
                <a:latin typeface="+mj-lt"/>
              </a:rPr>
              <a:t>ЗА АНИМАЦИЈА;</a:t>
            </a:r>
          </a:p>
          <a:p>
            <a:pPr>
              <a:buFont typeface="Wingdings" pitchFamily="2" charset="2"/>
              <a:buChar char="q"/>
            </a:pP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mk-MK" sz="4800" dirty="0" smtClean="0">
                <a:solidFill>
                  <a:srgbClr val="FF0000"/>
                </a:solidFill>
              </a:rPr>
              <a:t>ЦРТЕЖ И ФОТОГРАФИЈА</a:t>
            </a:r>
            <a:endParaRPr lang="mk-MK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://www.radiomof.mk/novo/wp-content/uploads/2014/12/Milica-Lozanovska_PrvoMesto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cooleria.mk/wp-content/uploads/2011/11/detskifoto2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14488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200" dirty="0" smtClean="0">
                <a:solidFill>
                  <a:srgbClr val="FFFF00"/>
                </a:solidFill>
              </a:rPr>
              <a:t>УПОТРЕБАТА НА ТОЧКИ, ЛИНИИ,ФИГУРИ СО ЦЕЛ ДА СЕ НАПРАВИ СЛИКА СЕ ВИКА </a:t>
            </a:r>
            <a:r>
              <a:rPr lang="mk-MK" sz="4000" dirty="0" smtClean="0">
                <a:solidFill>
                  <a:srgbClr val="FF0000"/>
                </a:solidFill>
              </a:rPr>
              <a:t>ГРАФИКА</a:t>
            </a:r>
            <a:endParaRPr lang="mk-MK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://i99.beon.ru/cs10187.userapi.com/u60591567/105390811/z_c2764ea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78660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3200" dirty="0" smtClean="0">
                <a:solidFill>
                  <a:srgbClr val="FF0000"/>
                </a:solidFill>
              </a:rPr>
              <a:t>ИЗРАБОТКА,ОБРАБОТКА И ДОРАБОТКА НА СЛИКИ СО КОМПЈУТЕР СЕ ВИКА </a:t>
            </a:r>
            <a:r>
              <a:rPr lang="mk-MK" sz="3600" dirty="0" smtClean="0">
                <a:solidFill>
                  <a:srgbClr val="FFFF00"/>
                </a:solidFill>
              </a:rPr>
              <a:t>КОМПЈУТЕРСКА ГРАФИКА</a:t>
            </a:r>
            <a:endParaRPr lang="mk-MK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Ange_photo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735811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mk-M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КОМПЈУТЕРСКИТЕ СЛИКИ СЕ СОСТАВЕНИ ОД МРЕЖА НА МАЛИ КВАДРАТЧИЊА НАРЕЧЕНИ </a:t>
            </a:r>
            <a:r>
              <a:rPr lang="mk-MK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ПИКСЕЛИ</a:t>
            </a:r>
            <a:endParaRPr lang="mk-MK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9" name="Content Placeholder 8" descr="https://informatika-viikm.wikispaces.com/file/view/rezolucija.jpg/314206984/471x244/rezolucij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800" dirty="0" smtClean="0">
                <a:solidFill>
                  <a:srgbClr val="FF0000"/>
                </a:solidFill>
              </a:rPr>
              <a:t>МОЗАИК ОД КВАДРАТЧИЊА</a:t>
            </a:r>
            <a:endParaRPr lang="mk-MK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s://upload.wikimedia.org/wikipedia/commons/thumb/f/f0/Raster_graphic_fish_20x23squares_sdtv-example.png/150px-Raster_graphic_fish_20x23squares_sdtv-example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071966" cy="3929089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rti.etf.bg.ac.rs/rti/ri5rg/domaci/demo_05/VulevicDejan_primitive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4143404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000" dirty="0" smtClean="0">
                <a:solidFill>
                  <a:srgbClr val="C00000"/>
                </a:solidFill>
              </a:rPr>
              <a:t>СЕКОЕ КВАДРАТЧЕ (ПИКСЕЛ) МОЖЕ ДА БИДЕ ВО РАЗЛИЧНА БОЈА</a:t>
            </a:r>
            <a:endParaRPr lang="mk-MK" sz="4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paleta ful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28667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КОМПЈУТЕРСКАТА ГРАФИКА СЕ ДЕЛИ НА:</a:t>
            </a:r>
            <a:endParaRPr lang="mk-M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mk-MK" sz="3600" dirty="0" smtClean="0">
                <a:solidFill>
                  <a:srgbClr val="FFFF00"/>
                </a:solidFill>
                <a:latin typeface="+mj-lt"/>
              </a:rPr>
              <a:t>ДВОДИМЕНЗИОНАЛНА(2Д)</a:t>
            </a:r>
          </a:p>
          <a:p>
            <a:endParaRPr lang="mk-MK" sz="3600" dirty="0" smtClean="0">
              <a:solidFill>
                <a:srgbClr val="FFFF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mk-MK" sz="3600" dirty="0" smtClean="0">
                <a:solidFill>
                  <a:srgbClr val="FFFF00"/>
                </a:solidFill>
                <a:latin typeface="+mj-lt"/>
              </a:rPr>
              <a:t>ТРОДИМЕНЗИОНАЛНА(3Д)</a:t>
            </a:r>
            <a:endParaRPr lang="mk-MK" sz="3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mk-MK" sz="4400" dirty="0" smtClean="0">
                <a:solidFill>
                  <a:srgbClr val="92D050"/>
                </a:solidFill>
              </a:rPr>
              <a:t>ДВОДИМЕНЗИОНАЛНА(2Д) КОМПЈУТЕРСКА ГРАФИКА</a:t>
            </a:r>
            <a:endParaRPr lang="mk-MK" sz="4400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Image result for kompjuterska grafika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6433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www.ziljak.hr/vilko/VZbiografija/KopjuterskeGrafike/Prelog%20HDPIO/WK%205bezier8x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00200"/>
            <a:ext cx="3550665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99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ВОВЕД ВО КОМПЈУТЕРСКА ГРАФИКА</vt:lpstr>
      <vt:lpstr>ЦРТЕЖ И ФОТОГРАФИЈА</vt:lpstr>
      <vt:lpstr>УПОТРЕБАТА НА ТОЧКИ, ЛИНИИ,ФИГУРИ СО ЦЕЛ ДА СЕ НАПРАВИ СЛИКА СЕ ВИКА ГРАФИКА</vt:lpstr>
      <vt:lpstr>ИЗРАБОТКА,ОБРАБОТКА И ДОРАБОТКА НА СЛИКИ СО КОМПЈУТЕР СЕ ВИКА КОМПЈУТЕРСКА ГРАФИКА</vt:lpstr>
      <vt:lpstr>КОМПЈУТЕРСКИТЕ СЛИКИ СЕ СОСТАВЕНИ ОД МРЕЖА НА МАЛИ КВАДРАТЧИЊА НАРЕЧЕНИ ПИКСЕЛИ</vt:lpstr>
      <vt:lpstr>МОЗАИК ОД КВАДРАТЧИЊА</vt:lpstr>
      <vt:lpstr>СЕКОЕ КВАДРАТЧЕ (ПИКСЕЛ) МОЖЕ ДА БИДЕ ВО РАЗЛИЧНА БОЈА</vt:lpstr>
      <vt:lpstr>КОМПЈУТЕРСКАТА ГРАФИКА СЕ ДЕЛИ НА:</vt:lpstr>
      <vt:lpstr>ДВОДИМЕНЗИОНАЛНА(2Д) КОМПЈУТЕРСКА ГРАФИКА</vt:lpstr>
      <vt:lpstr>ТРОДИМЕНЗИОНАЛНА(3Д) КОМПЈУТЕРСКА ГРАФИКА</vt:lpstr>
      <vt:lpstr>3Д</vt:lpstr>
      <vt:lpstr>ПРОГРАМИ ЗА КОМПЈУТЕРСКА ГРАФИКА:</vt:lpstr>
      <vt:lpstr>ТИЕ СЕ НАМЕНЕТИ ЗА: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ВОВЕД ВО КОМПЈУТЕРСКА ГРАФИКА</dc:title>
  <dc:creator>user</dc:creator>
  <cp:lastModifiedBy>Marija</cp:lastModifiedBy>
  <cp:revision>3</cp:revision>
  <dcterms:created xsi:type="dcterms:W3CDTF">2015-10-01T09:01:57Z</dcterms:created>
  <dcterms:modified xsi:type="dcterms:W3CDTF">2020-05-04T15:03:17Z</dcterms:modified>
</cp:coreProperties>
</file>