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79" r:id="rId9"/>
    <p:sldId id="280" r:id="rId10"/>
    <p:sldId id="277" r:id="rId11"/>
    <p:sldId id="278" r:id="rId12"/>
    <p:sldId id="281" r:id="rId13"/>
    <p:sldId id="282" r:id="rId14"/>
    <p:sldId id="264" r:id="rId15"/>
    <p:sldId id="265" r:id="rId16"/>
    <p:sldId id="266" r:id="rId17"/>
    <p:sldId id="271" r:id="rId18"/>
    <p:sldId id="263" r:id="rId19"/>
    <p:sldId id="272" r:id="rId20"/>
    <p:sldId id="283" r:id="rId21"/>
    <p:sldId id="284" r:id="rId22"/>
    <p:sldId id="267" r:id="rId23"/>
    <p:sldId id="273" r:id="rId24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69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21.3.2020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3049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21.3.2020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2447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21.3.2020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0607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21.3.2020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7099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21.3.2020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0688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21.3.2020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6557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21.3.2020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768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21.3.2020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62357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21.3.2020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4324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21.3.2020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4269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t>21.3.2020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2421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9B455-1740-40DF-9ADD-77367D2D1E2E}" type="datetimeFigureOut">
              <a:rPr lang="mk-MK" smtClean="0"/>
              <a:t>21.3.2020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7D4F9-281A-4E2C-853E-8E351A48DF6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2485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4183" y="2066833"/>
            <a:ext cx="6393032" cy="221599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threePt" dir="t"/>
            </a:scene3d>
            <a:sp3d extrusionH="25400">
              <a:bevelB w="38100" h="38100" prst="angle"/>
            </a:sp3d>
          </a:bodyPr>
          <a:lstStyle/>
          <a:p>
            <a:r>
              <a:rPr lang="mk-MK" sz="6000" dirty="0" smtClean="0">
                <a:ln w="0"/>
                <a:solidFill>
                  <a:srgbClr val="0303C1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УДВОЈУВАЊЕ И </a:t>
            </a:r>
          </a:p>
          <a:p>
            <a:pPr algn="ctr"/>
            <a:r>
              <a:rPr lang="mk-MK" sz="6000" dirty="0" smtClean="0">
                <a:ln w="0"/>
                <a:solidFill>
                  <a:srgbClr val="0303C1"/>
                </a:solidFill>
                <a:effectLst>
                  <a:reflection blurRad="6350" stA="53000" endA="300" endPos="35500" dir="5400000" sy="-90000" algn="bl" rotWithShape="0"/>
                </a:effectLst>
              </a:rPr>
              <a:t>ПРЕПОЛОВУВАЊЕ</a:t>
            </a:r>
            <a:endParaRPr lang="en-US" sz="6000" dirty="0" smtClean="0">
              <a:ln w="0"/>
              <a:solidFill>
                <a:srgbClr val="0303C1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endParaRPr lang="mk-MK" b="1" dirty="0">
              <a:solidFill>
                <a:srgbClr val="7030A0"/>
              </a:solidFill>
              <a:effectLst>
                <a:outerShdw blurRad="50800" dist="50800" dir="5400000" algn="ctr" rotWithShape="0">
                  <a:srgbClr val="FF0000"/>
                </a:outerShdw>
                <a:reflection blurRad="127000" stA="45000" endPos="65000" dist="508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647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3269" y="849085"/>
            <a:ext cx="2556439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7671" y="849084"/>
            <a:ext cx="174073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4070" y="3940626"/>
            <a:ext cx="240621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0287" y="3940625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906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3.33333E-6 0.00023 C -0.02838 -0.00555 -0.01849 -0.00416 -0.07018 -0.00416 C -0.07773 -0.00416 -0.08528 -0.00277 -0.09284 -0.00208 L -0.10351 -2.96296E-6 C -0.11445 0.00255 -0.10846 0.00209 -0.11536 0.00209 L -0.11419 0.00209 L -0.11302 0.00209 " pathEditMode="relative" rAng="0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-3.54167E-6 -0.00046 L 0.05131 -0.00347 C 0.05521 -0.00394 0.05899 -0.00671 0.06276 -0.00671 C 0.07696 -0.00671 0.09102 -0.00394 0.10521 -0.00347 C 0.11302 -0.00278 0.12071 -0.00347 0.12852 -0.00347 L 0.12852 -0.00394 " pathEditMode="relative" rAng="0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3269" y="849085"/>
            <a:ext cx="2556439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7671" y="849084"/>
            <a:ext cx="174073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4070" y="3940626"/>
            <a:ext cx="240621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0287" y="3940625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043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3.33333E-6 0.00023 C -0.02838 -0.00555 -0.01849 -0.00416 -0.07018 -0.00416 C -0.07773 -0.00416 -0.08528 -0.00277 -0.09284 -0.00208 L -0.10351 -2.96296E-6 C -0.11445 0.00255 -0.10846 0.00209 -0.11536 0.00209 L -0.11419 0.00209 L -0.11302 0.00209 " pathEditMode="relative" rAng="0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-3.54167E-6 -0.00046 L 0.05131 -0.00347 C 0.05521 -0.00394 0.05899 -0.00671 0.06276 -0.00671 C 0.07696 -0.00671 0.09102 -0.00394 0.10521 -0.00347 C 0.11302 -0.00278 0.12071 -0.00347 0.12852 -0.00347 L 0.12852 -0.00394 " pathEditMode="relative" rAng="0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3269" y="849085"/>
            <a:ext cx="2556439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7671" y="849084"/>
            <a:ext cx="174073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4070" y="3940626"/>
            <a:ext cx="240621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0287" y="3940625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440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3.33333E-6 0.00023 C -0.02838 -0.00555 -0.01849 -0.00416 -0.07018 -0.00416 C -0.07773 -0.00416 -0.08528 -0.00277 -0.09284 -0.00208 L -0.10351 -2.96296E-6 C -0.11445 0.00255 -0.10846 0.00209 -0.11536 0.00209 L -0.11419 0.00209 L -0.11302 0.00209 " pathEditMode="relative" rAng="0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-3.54167E-6 -0.00046 L 0.05131 -0.00347 C 0.05521 -0.00394 0.05899 -0.00671 0.06276 -0.00671 C 0.07696 -0.00671 0.09102 -0.00394 0.10521 -0.00347 C 0.11302 -0.00278 0.12071 -0.00347 0.12852 -0.00347 L 0.12852 -0.00394 " pathEditMode="relative" rAng="0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3269" y="849085"/>
            <a:ext cx="2556439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7671" y="849084"/>
            <a:ext cx="174073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4070" y="3940626"/>
            <a:ext cx="240621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0287" y="3940625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17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3.33333E-6 0.00023 C -0.02838 -0.00555 -0.01849 -0.00416 -0.07018 -0.00416 C -0.07773 -0.00416 -0.08528 -0.00277 -0.09284 -0.00208 L -0.10351 -2.96296E-6 C -0.11445 0.00255 -0.10846 0.00209 -0.11536 0.00209 L -0.11419 0.00209 L -0.11302 0.00209 " pathEditMode="relative" rAng="0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-3.54167E-6 -0.00046 L 0.05131 -0.00347 C 0.05521 -0.00394 0.05899 -0.00671 0.06276 -0.00671 C 0.07696 -0.00671 0.09102 -0.00394 0.10521 -0.00347 C 0.11302 -0.00278 0.12071 -0.00347 0.12852 -0.00347 L 0.12852 -0.00394 " pathEditMode="relative" rAng="0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23013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7541" y="394062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2704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329" y="2926439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73404" y="4463141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06779" y="446314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82673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04140" y="849083"/>
            <a:ext cx="1950719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7542" y="83819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1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  <p:bldP spid="19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04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23013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7541" y="394062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2704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329" y="2926439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73404" y="4463141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06779" y="446314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82673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329" y="849083"/>
            <a:ext cx="1950719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7542" y="83819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3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  <p:bldP spid="19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21493" y="2612570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2837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32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23013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7541" y="394062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2704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329" y="2926439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73404" y="4463141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06779" y="446314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82673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mk-MK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mk-MK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98337" y="856339"/>
            <a:ext cx="1950719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7542" y="83819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32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  <p:bldP spid="19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9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6035" y="849085"/>
            <a:ext cx="2463673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3687" y="849084"/>
            <a:ext cx="1634717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95352" y="3940629"/>
            <a:ext cx="2181969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60949" y="3940629"/>
            <a:ext cx="2149986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6175" y="4463145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39539" y="4492815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69310" y="3940627"/>
            <a:ext cx="2149446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7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96296E-6 L 6.25E-7 0.00023 C -0.02839 -0.00555 -0.01849 -0.00416 -0.07018 -0.00416 C -0.07773 -0.00416 -0.08529 -0.00277 -0.09284 -0.00208 L -0.10352 -2.96296E-6 C -0.11445 0.00255 -0.10846 0.00209 -0.11537 0.00209 L -0.11419 0.00209 L -0.11302 0.00209 " pathEditMode="relative" rAng="0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9287" y="849085"/>
            <a:ext cx="2450421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23013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9026" y="3940625"/>
            <a:ext cx="2115692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65398" y="3962403"/>
            <a:ext cx="1706601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329" y="2926439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73404" y="4463141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13085" y="4463141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71158" y="3940623"/>
            <a:ext cx="2301242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8825" y="856339"/>
            <a:ext cx="2338379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12" y="853998"/>
            <a:ext cx="2375162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2023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  <p:bldP spid="19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6035" y="849085"/>
            <a:ext cx="2463673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3687" y="849084"/>
            <a:ext cx="1634717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4071" y="3940626"/>
            <a:ext cx="2181969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90093" y="3962394"/>
            <a:ext cx="2149986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04563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39539" y="4492815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94563" y="3970297"/>
            <a:ext cx="2149446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50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96296E-6 L 6.25E-7 0.00023 C -0.02839 -0.00555 -0.01849 -0.00416 -0.07018 -0.00416 C -0.07773 -0.00416 -0.08529 -0.00277 -0.09284 -0.00208 L -0.10352 -2.96296E-6 C -0.11445 0.00255 -0.10846 0.00209 -0.11537 0.00209 L -0.11419 0.00209 L -0.11302 0.00209 " pathEditMode="relative" rAng="0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9287" y="849085"/>
            <a:ext cx="2450421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23013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9026" y="3940625"/>
            <a:ext cx="2115692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2703" y="3962394"/>
            <a:ext cx="1777045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329" y="2926439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73404" y="4463141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mk-MK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85573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05574" y="3962394"/>
            <a:ext cx="245869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23424" y="850660"/>
            <a:ext cx="2338379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7542" y="849085"/>
            <a:ext cx="2375162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5254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  <p:bldP spid="19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590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846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</p:spTree>
    <p:extLst>
      <p:ext uri="{BB962C8B-B14F-4D97-AF65-F5344CB8AC3E}">
        <p14:creationId xmlns:p14="http://schemas.microsoft.com/office/powerpoint/2010/main" val="418178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728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2</a:t>
            </a:r>
          </a:p>
        </p:txBody>
      </p:sp>
    </p:spTree>
    <p:extLst>
      <p:ext uri="{BB962C8B-B14F-4D97-AF65-F5344CB8AC3E}">
        <p14:creationId xmlns:p14="http://schemas.microsoft.com/office/powerpoint/2010/main" val="116372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3269" y="849085"/>
            <a:ext cx="2556439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3242" y="849084"/>
            <a:ext cx="174073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4070" y="3940626"/>
            <a:ext cx="240621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0287" y="3940625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382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3.33333E-6 0.00023 C -0.02838 -0.00555 -0.01849 -0.00416 -0.07018 -0.00416 C -0.07773 -0.00416 -0.08528 -0.00277 -0.09284 -0.00208 L -0.10351 -2.96296E-6 C -0.11445 0.00255 -0.10846 0.00209 -0.11536 0.00209 L -0.11419 0.00209 L -0.11302 0.00209 " pathEditMode="relative" rAng="0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-3.54167E-6 -0.00046 L 0.05131 -0.00347 C 0.05521 -0.00394 0.05899 -0.00671 0.06276 -0.00671 C 0.07696 -0.00671 0.09102 -0.00394 0.10521 -0.00347 C 0.11302 -0.00278 0.12071 -0.00347 0.12852 -0.00347 L 0.12852 -0.00394 " pathEditMode="relative" rAng="0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3269" y="849085"/>
            <a:ext cx="2556439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77648" y="849085"/>
            <a:ext cx="174073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4070" y="3940626"/>
            <a:ext cx="240621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0287" y="3940625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mk-MK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7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mk-M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624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3.33333E-6 0.00023 C -0.02838 -0.00555 -0.01849 -0.00416 -0.07018 -0.00416 C -0.07773 -0.00416 -0.08528 -0.00277 -0.09284 -0.00208 L -0.10351 -2.96296E-6 C -0.11445 0.00255 -0.10846 0.00209 -0.11536 0.00209 L -0.11419 0.00209 L -0.11302 0.00209 " pathEditMode="relative" rAng="0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-3.54167E-6 -0.00046 L 0.05131 -0.00347 C 0.05521 -0.00394 0.05899 -0.00671 0.06276 -0.00671 C 0.07696 -0.00671 0.09102 -0.00394 0.10521 -0.00347 C 0.11302 -0.00278 0.12071 -0.00347 0.12852 -0.00347 L 0.12852 -0.00394 " pathEditMode="relative" rAng="0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334</Words>
  <Application>Microsoft Office PowerPoint</Application>
  <PresentationFormat>Widescreen</PresentationFormat>
  <Paragraphs>238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Tanja Metikosh</dc:creator>
  <cp:lastModifiedBy>Marija</cp:lastModifiedBy>
  <cp:revision>25</cp:revision>
  <dcterms:created xsi:type="dcterms:W3CDTF">2016-02-24T19:16:26Z</dcterms:created>
  <dcterms:modified xsi:type="dcterms:W3CDTF">2020-03-21T13:45:03Z</dcterms:modified>
</cp:coreProperties>
</file>