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6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3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8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6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6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9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25908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mk-MK" sz="8000" b="1" dirty="0" smtClean="0">
                <a:solidFill>
                  <a:srgbClr val="FF0000"/>
                </a:solidFill>
              </a:rPr>
              <a:t>ТОПЛИ </a:t>
            </a:r>
            <a:r>
              <a:rPr lang="mk-MK" sz="8000" b="1" dirty="0" smtClean="0"/>
              <a:t>и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1905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mk-MK" sz="8000" b="1" dirty="0">
                <a:solidFill>
                  <a:srgbClr val="92D050"/>
                </a:solidFill>
              </a:rPr>
              <a:t>ЛАДНИ </a:t>
            </a:r>
            <a:r>
              <a:rPr lang="mk-MK" sz="8000" b="1" dirty="0">
                <a:solidFill>
                  <a:srgbClr val="FFFF00"/>
                </a:solidFill>
              </a:rPr>
              <a:t>б</a:t>
            </a:r>
            <a:r>
              <a:rPr lang="mk-MK" sz="8000" b="1" dirty="0">
                <a:solidFill>
                  <a:srgbClr val="7030A0"/>
                </a:solidFill>
              </a:rPr>
              <a:t>о</a:t>
            </a:r>
            <a:r>
              <a:rPr lang="mk-MK" sz="80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84976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0000"/>
                </a:solidFill>
              </a:rPr>
              <a:t>Познато ти е дека боите се делат на примарни и секундарни</a:t>
            </a:r>
            <a:r>
              <a:rPr lang="mk-MK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0"/>
          </a:effectLst>
        </p:spPr>
        <p:txBody>
          <a:bodyPr/>
          <a:lstStyle/>
          <a:p>
            <a:pPr marL="0" indent="0">
              <a:buNone/>
            </a:pPr>
            <a:r>
              <a:rPr lang="mk-MK" i="1" dirty="0" smtClean="0">
                <a:solidFill>
                  <a:srgbClr val="7030A0"/>
                </a:solidFill>
              </a:rPr>
              <a:t>Примарни бои се:</a:t>
            </a:r>
          </a:p>
          <a:p>
            <a:pPr marL="0" indent="0">
              <a:buNone/>
            </a:pPr>
            <a:r>
              <a:rPr lang="mk-MK" b="1" dirty="0" smtClean="0">
                <a:solidFill>
                  <a:srgbClr val="FFFF00"/>
                </a:solidFill>
              </a:rPr>
              <a:t>ЖОЛТАТА</a:t>
            </a:r>
            <a:endParaRPr lang="mk-MK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mk-M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СИНАТА</a:t>
            </a:r>
            <a:endParaRPr lang="mk-MK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mk-MK" b="1" dirty="0" smtClean="0">
                <a:solidFill>
                  <a:schemeClr val="accent2"/>
                </a:solidFill>
              </a:rPr>
              <a:t>		ЦРВЕНАТА</a:t>
            </a:r>
            <a:endParaRPr lang="mk-MK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mk-MK" i="1" dirty="0" smtClean="0">
                <a:solidFill>
                  <a:schemeClr val="accent3">
                    <a:lumMod val="50000"/>
                  </a:schemeClr>
                </a:solidFill>
              </a:rPr>
              <a:t>Тие постојат такви во природата и не можат да се добијат со мешање на други бои.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Personsal\AppData\Local\Microsoft\Windows\Temporary Internet Files\Content.IE5\IB8196CT\colormapManip_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2971467" cy="2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Секундарните бои се добиваат со мешање на две примарни бои.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mk-MK" dirty="0" smtClean="0"/>
              <a:t>Секундарни бои се: </a:t>
            </a:r>
            <a:endParaRPr lang="en-US" dirty="0" smtClean="0"/>
          </a:p>
          <a:p>
            <a:pPr marL="0" indent="0">
              <a:buNone/>
            </a:pPr>
            <a:endParaRPr lang="mk-MK" dirty="0" smtClean="0"/>
          </a:p>
          <a:p>
            <a:r>
              <a:rPr lang="mk-MK" b="1" dirty="0" smtClean="0">
                <a:solidFill>
                  <a:schemeClr val="accent3"/>
                </a:solidFill>
              </a:rPr>
              <a:t>ЗЕЛЕНА= </a:t>
            </a:r>
            <a:r>
              <a:rPr lang="mk-MK" b="1" dirty="0" smtClean="0">
                <a:solidFill>
                  <a:srgbClr val="FFC000"/>
                </a:solidFill>
              </a:rPr>
              <a:t>ЖОЛТА</a:t>
            </a:r>
            <a:r>
              <a:rPr lang="mk-MK" b="1" dirty="0" smtClean="0">
                <a:solidFill>
                  <a:schemeClr val="accent3"/>
                </a:solidFill>
              </a:rPr>
              <a:t> + </a:t>
            </a:r>
            <a:r>
              <a:rPr lang="mk-MK" b="1" dirty="0" smtClean="0">
                <a:solidFill>
                  <a:srgbClr val="00B0F0"/>
                </a:solidFill>
              </a:rPr>
              <a:t>СИНА</a:t>
            </a:r>
          </a:p>
          <a:p>
            <a:r>
              <a:rPr lang="mk-MK" b="1" dirty="0" smtClean="0">
                <a:solidFill>
                  <a:schemeClr val="accent6">
                    <a:lumMod val="75000"/>
                  </a:schemeClr>
                </a:solidFill>
              </a:rPr>
              <a:t>ПОРТОКАЛОВА</a:t>
            </a:r>
            <a:r>
              <a:rPr lang="mk-MK" b="1" dirty="0" smtClean="0">
                <a:solidFill>
                  <a:srgbClr val="00B0F0"/>
                </a:solidFill>
              </a:rPr>
              <a:t> </a:t>
            </a:r>
            <a:r>
              <a:rPr lang="mk-MK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mk-MK" b="1" dirty="0" smtClean="0">
                <a:solidFill>
                  <a:srgbClr val="00B0F0"/>
                </a:solidFill>
              </a:rPr>
              <a:t> </a:t>
            </a:r>
            <a:r>
              <a:rPr lang="mk-MK" b="1" dirty="0" smtClean="0">
                <a:solidFill>
                  <a:srgbClr val="FFFF00"/>
                </a:solidFill>
              </a:rPr>
              <a:t>ЖОЛТА</a:t>
            </a:r>
            <a:r>
              <a:rPr lang="mk-MK" b="1" dirty="0" smtClean="0">
                <a:solidFill>
                  <a:srgbClr val="00B0F0"/>
                </a:solidFill>
              </a:rPr>
              <a:t> </a:t>
            </a:r>
            <a:r>
              <a:rPr lang="mk-MK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mk-MK" b="1" dirty="0" smtClean="0">
                <a:solidFill>
                  <a:srgbClr val="00B0F0"/>
                </a:solidFill>
              </a:rPr>
              <a:t> </a:t>
            </a:r>
            <a:r>
              <a:rPr lang="mk-MK" b="1" dirty="0" smtClean="0">
                <a:solidFill>
                  <a:schemeClr val="accent2"/>
                </a:solidFill>
              </a:rPr>
              <a:t>ЦРВЕНА</a:t>
            </a:r>
          </a:p>
          <a:p>
            <a:r>
              <a:rPr lang="mk-MK" b="1" dirty="0" smtClean="0">
                <a:solidFill>
                  <a:srgbClr val="7030A0"/>
                </a:solidFill>
              </a:rPr>
              <a:t>ВИОЛЕТОВА=</a:t>
            </a:r>
            <a:r>
              <a:rPr lang="mk-MK" b="1" dirty="0" smtClean="0">
                <a:solidFill>
                  <a:srgbClr val="00B0F0"/>
                </a:solidFill>
              </a:rPr>
              <a:t> </a:t>
            </a:r>
            <a:r>
              <a:rPr lang="mk-MK" b="1" dirty="0" smtClean="0">
                <a:solidFill>
                  <a:schemeClr val="accent2"/>
                </a:solidFill>
              </a:rPr>
              <a:t>ЦРВЕНА</a:t>
            </a:r>
            <a:r>
              <a:rPr lang="mk-MK" b="1" dirty="0" smtClean="0">
                <a:solidFill>
                  <a:srgbClr val="00B0F0"/>
                </a:solidFill>
              </a:rPr>
              <a:t> </a:t>
            </a:r>
            <a:r>
              <a:rPr lang="mk-MK" b="1" dirty="0" smtClean="0">
                <a:solidFill>
                  <a:srgbClr val="7030A0"/>
                </a:solidFill>
              </a:rPr>
              <a:t>+</a:t>
            </a:r>
            <a:r>
              <a:rPr lang="mk-MK" b="1" dirty="0" smtClean="0">
                <a:solidFill>
                  <a:srgbClr val="00B0F0"/>
                </a:solidFill>
              </a:rPr>
              <a:t> СИНА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Personsal\AppData\Local\Microsoft\Windows\Temporary Internet Files\Content.IE5\QGI4FY1F\color%20wheel%20for%20color%20master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16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k-MK" dirty="0" smtClean="0"/>
              <a:t>Постои уште една поделба на боите:</a:t>
            </a:r>
            <a:br>
              <a:rPr lang="mk-MK" dirty="0" smtClean="0"/>
            </a:br>
            <a:r>
              <a:rPr lang="mk-MK" dirty="0" smtClean="0"/>
              <a:t>на </a:t>
            </a:r>
            <a:r>
              <a:rPr lang="mk-MK" dirty="0" smtClean="0">
                <a:solidFill>
                  <a:srgbClr val="FF0000"/>
                </a:solidFill>
              </a:rPr>
              <a:t>топли</a:t>
            </a:r>
            <a:r>
              <a:rPr lang="mk-MK" dirty="0" smtClean="0"/>
              <a:t> и </a:t>
            </a:r>
            <a:r>
              <a:rPr lang="mk-M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ладни</a:t>
            </a:r>
            <a:r>
              <a:rPr lang="mk-MK" dirty="0" smtClean="0"/>
              <a:t> бои</a:t>
            </a:r>
            <a:endParaRPr lang="en-US" dirty="0"/>
          </a:p>
        </p:txBody>
      </p:sp>
      <p:pic>
        <p:nvPicPr>
          <p:cNvPr id="1032" name="Picture 8" descr="C:\Users\Personsal\AppData\Local\Microsoft\Windows\Temporary Internet Files\Content.IE5\DPIZD98E\Sunshin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6220"/>
            <a:ext cx="2514600" cy="27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ersonsal\AppData\Local\Microsoft\Windows\Temporary Internet Files\Content.IE5\YG2W1I1P\frozen_wallpaper_by_game_beatx14-d6vpo2j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547533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  <a:solidFill>
            <a:schemeClr val="bg1">
              <a:lumMod val="75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pPr algn="just"/>
            <a:r>
              <a:rPr lang="mk-MK" dirty="0" smtClean="0"/>
              <a:t>	</a:t>
            </a:r>
            <a:r>
              <a:rPr lang="mk-MK" dirty="0" smtClean="0">
                <a:solidFill>
                  <a:srgbClr val="FFFF00"/>
                </a:solidFill>
              </a:rPr>
              <a:t>Боите кои потсетуваат на нешто топло, на оган, сонце и сл. се топли бои.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mk-MK" dirty="0" smtClean="0"/>
              <a:t>Според ова во топли бои спаѓаат: </a:t>
            </a:r>
            <a:r>
              <a:rPr lang="mk-MK" b="1" dirty="0" smtClean="0">
                <a:solidFill>
                  <a:schemeClr val="accent2"/>
                </a:solidFill>
              </a:rPr>
              <a:t>ЦРВЕНАТА,</a:t>
            </a:r>
            <a:r>
              <a:rPr lang="mk-MK" b="1" dirty="0" smtClean="0"/>
              <a:t> </a:t>
            </a:r>
            <a:r>
              <a:rPr lang="mk-MK" b="1" dirty="0" smtClean="0">
                <a:solidFill>
                  <a:srgbClr val="FFFF00"/>
                </a:solidFill>
              </a:rPr>
              <a:t>ЖОЛТАТА</a:t>
            </a:r>
            <a:r>
              <a:rPr lang="mk-MK" b="1" dirty="0" smtClean="0"/>
              <a:t> и </a:t>
            </a:r>
            <a:r>
              <a:rPr lang="mk-MK" b="1" dirty="0" smtClean="0">
                <a:solidFill>
                  <a:schemeClr val="accent6">
                    <a:lumMod val="75000"/>
                  </a:schemeClr>
                </a:solidFill>
              </a:rPr>
              <a:t>ПОРТОКАЛОВАТА</a:t>
            </a: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  <p:pic>
        <p:nvPicPr>
          <p:cNvPr id="4" name="Picture 2" descr="C:\Users\Personsal\AppData\Local\Microsoft\Windows\Temporary Internet Files\Content.IE5\DPIZD98E\wall-of-fir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0242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8357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C:\Users\Personsal\AppData\Local\Microsoft\Windows\Temporary Internet Files\Content.IE5\CW6VMH6T\sun_orang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36134"/>
            <a:ext cx="1600200" cy="13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mk-MK" dirty="0" smtClean="0"/>
              <a:t>Боите кои се поврзани со појави, предмети и сл. кои на некој начин кај нас предизвикуваат </a:t>
            </a:r>
            <a:r>
              <a:rPr lang="mk-MK" dirty="0" smtClean="0"/>
              <a:t>чувство на студ </a:t>
            </a:r>
            <a:r>
              <a:rPr lang="mk-MK" dirty="0" smtClean="0"/>
              <a:t>спаѓаат во </a:t>
            </a:r>
            <a:r>
              <a:rPr lang="mk-M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ладни</a:t>
            </a:r>
            <a:r>
              <a:rPr lang="mk-MK" dirty="0" smtClean="0"/>
              <a:t> бои.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3275"/>
            <a:ext cx="7848600" cy="2849563"/>
          </a:xfrm>
        </p:spPr>
        <p:txBody>
          <a:bodyPr/>
          <a:lstStyle/>
          <a:p>
            <a:pPr marL="0" indent="0">
              <a:buNone/>
            </a:pPr>
            <a:r>
              <a:rPr lang="mk-MK" i="1" dirty="0" smtClean="0"/>
              <a:t>Ладни бои се:</a:t>
            </a:r>
          </a:p>
          <a:p>
            <a:pPr marL="0" indent="0">
              <a:buNone/>
            </a:pPr>
            <a:r>
              <a:rPr lang="mk-MK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СИНАТА</a:t>
            </a:r>
            <a:r>
              <a:rPr lang="mk-MK" sz="4000" b="1" dirty="0" smtClean="0"/>
              <a:t/>
            </a:r>
            <a:br>
              <a:rPr lang="mk-MK" sz="4000" b="1" dirty="0" smtClean="0"/>
            </a:br>
            <a:r>
              <a:rPr lang="mk-MK" sz="4000" b="1" dirty="0" smtClean="0">
                <a:solidFill>
                  <a:srgbClr val="00B050"/>
                </a:solidFill>
              </a:rPr>
              <a:t>ЗЕЛЕНАТА </a:t>
            </a:r>
            <a:r>
              <a:rPr lang="mk-MK" sz="4000" b="1" dirty="0" smtClean="0"/>
              <a:t/>
            </a:r>
            <a:br>
              <a:rPr lang="mk-MK" sz="4000" b="1" dirty="0" smtClean="0"/>
            </a:br>
            <a:r>
              <a:rPr lang="mk-MK" sz="4000" b="1" dirty="0" smtClean="0">
                <a:solidFill>
                  <a:srgbClr val="7030A0"/>
                </a:solidFill>
              </a:rPr>
              <a:t>ВИОЛЕТОВАТА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Personsal\AppData\Local\Microsoft\Windows\Temporary Internet Files\Content.IE5\DPIZD98E\frozen_castle_ruins_by_gerardnienhuis-d35x86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06067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ersonsal\AppData\Local\Microsoft\Windows\Temporary Internet Files\Content.IE5\JNYQLLI6\1-1270131779OPru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00" y="3654303"/>
            <a:ext cx="1719447" cy="11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ersonsal\AppData\Local\Microsoft\Windows\Temporary Internet Files\Content.IE5\XW15UDFP\3788397369_10a4ee2236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04" y="4648199"/>
            <a:ext cx="1550195" cy="11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mk-MK" dirty="0" smtClean="0"/>
              <a:t> Преплетувањето на овие бои го прават поубав светот.</a:t>
            </a:r>
            <a:endParaRPr lang="en-US" dirty="0"/>
          </a:p>
        </p:txBody>
      </p:sp>
      <p:pic>
        <p:nvPicPr>
          <p:cNvPr id="4099" name="Picture 3" descr="C:\Users\Personsal\AppData\Local\Microsoft\Windows\Temporary Internet Files\Content.IE5\07WDZQDZ\yellow_flower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71" y="1580149"/>
            <a:ext cx="2156458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ersonsal\AppData\Local\Microsoft\Windows\Temporary Internet Files\Content.IE5\FI997LX9\2303280345_e83b9f4574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16256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rsonsal\AppData\Local\Microsoft\Windows\Temporary Internet Files\Content.IE5\XW15UDFP\12_(www.cute-pictures.blogspot.com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0" y="4038600"/>
            <a:ext cx="2015066" cy="16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rsonsal\AppData\Local\Microsoft\Windows\Temporary Internet Files\Content.IE5\JYJPXELW\butterfly-on-flower-1304867482W6X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4" y="1739900"/>
            <a:ext cx="2100332" cy="18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ersonsal\AppData\Local\Microsoft\Windows\Temporary Internet Files\Content.IE5\A8B41D7T\summe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6" y="1710592"/>
            <a:ext cx="280416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ersonsal\AppData\Local\Microsoft\Windows\Temporary Internet Files\Content.IE5\BC04Z86H\tulips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05" y="3945786"/>
            <a:ext cx="2470101" cy="18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99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ТОПЛИ и</vt:lpstr>
      <vt:lpstr>Познато ти е дека боите се делат на примарни и секундарни.</vt:lpstr>
      <vt:lpstr>Секундарните бои се добиваат со мешање на две примарни бои.</vt:lpstr>
      <vt:lpstr>Постои уште една поделба на боите: на топли и ладни бои</vt:lpstr>
      <vt:lpstr> Боите кои потсетуваат на нешто топло, на оган, сонце и сл. се топли бои.     Според ова во топли бои спаѓаат: ЦРВЕНАТА, ЖОЛТАТА и ПОРТОКАЛОВАТА </vt:lpstr>
      <vt:lpstr>Боите кои се поврзани со појави, предмети и сл. кои на некој начин кај нас предизвикуваат чувство на студ спаѓаат во ладни бои.</vt:lpstr>
      <vt:lpstr> Преплетувањето на овие бои го прават поубав светот.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ТОПЛИ и ЛАДНИ бои</dc:title>
  <dc:creator>Personsal</dc:creator>
  <cp:lastModifiedBy>Personsal</cp:lastModifiedBy>
  <cp:revision>11</cp:revision>
  <dcterms:created xsi:type="dcterms:W3CDTF">2006-08-16T00:00:00Z</dcterms:created>
  <dcterms:modified xsi:type="dcterms:W3CDTF">2015-03-01T21:08:44Z</dcterms:modified>
</cp:coreProperties>
</file>