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mk-MK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mk-MK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D0FF9-FF65-4263-B111-C402861B8BE9}" type="datetimeFigureOut">
              <a:rPr lang="mk-MK" smtClean="0"/>
              <a:t>11.4.2020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B46A24-D8CE-4BE0-BF52-AD64252AEA27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844824"/>
            <a:ext cx="6172200" cy="2309642"/>
          </a:xfrm>
        </p:spPr>
        <p:txBody>
          <a:bodyPr/>
          <a:lstStyle/>
          <a:p>
            <a:r>
              <a:rPr lang="mk-MK" dirty="0" smtClean="0"/>
              <a:t>Обработка на текст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172200" cy="1371600"/>
          </a:xfrm>
        </p:spPr>
        <p:txBody>
          <a:bodyPr/>
          <a:lstStyle/>
          <a:p>
            <a:r>
              <a:rPr lang="mk-MK" dirty="0" smtClean="0"/>
              <a:t> </a:t>
            </a:r>
            <a:r>
              <a:rPr lang="mk-MK" sz="2800" dirty="0" smtClean="0"/>
              <a:t>„ </a:t>
            </a:r>
            <a:r>
              <a:rPr lang="mk-MK" sz="2800" dirty="0" smtClean="0">
                <a:solidFill>
                  <a:schemeClr val="tx1"/>
                </a:solidFill>
              </a:rPr>
              <a:t>Шестиот член “ </a:t>
            </a:r>
          </a:p>
          <a:p>
            <a:pPr algn="r"/>
            <a:r>
              <a:rPr lang="mk-MK" dirty="0" smtClean="0">
                <a:solidFill>
                  <a:schemeClr val="tx1"/>
                </a:solidFill>
              </a:rPr>
              <a:t>Велко Неделковски </a:t>
            </a:r>
            <a:endParaRPr lang="mk-M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67600" cy="1143000"/>
          </a:xfrm>
        </p:spPr>
        <p:txBody>
          <a:bodyPr/>
          <a:lstStyle/>
          <a:p>
            <a:r>
              <a:rPr lang="mk-MK" b="1" dirty="0" smtClean="0"/>
              <a:t>Чекор 1 . Прочитај го текстот на страна 119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5656" y="1484784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mk-MK" b="1" dirty="0" smtClean="0"/>
              <a:t>Чекор 2 </a:t>
            </a:r>
            <a:r>
              <a:rPr lang="mk-MK" dirty="0" smtClean="0"/>
              <a:t>. Направи план на текстот низ следниве постапки.  </a:t>
            </a:r>
          </a:p>
          <a:p>
            <a:r>
              <a:rPr lang="mk-MK" dirty="0" smtClean="0"/>
              <a:t>Текстот подели го на пет еднакви делови. Овие прашања ќе ти помогнат во тоа. Одговарајќи на овие прашања ќе го направиш планот.</a:t>
            </a:r>
          </a:p>
          <a:p>
            <a:r>
              <a:rPr lang="mk-MK" dirty="0" smtClean="0"/>
              <a:t>Логички целини</a:t>
            </a:r>
          </a:p>
          <a:p>
            <a:r>
              <a:rPr lang="mk-MK" dirty="0" smtClean="0"/>
              <a:t>1.Што составиле учениците од петто -4?</a:t>
            </a:r>
          </a:p>
          <a:p>
            <a:r>
              <a:rPr lang="mk-MK" dirty="0" smtClean="0"/>
              <a:t>2. Што се договориле да организираат за Велигден?</a:t>
            </a:r>
          </a:p>
          <a:p>
            <a:r>
              <a:rPr lang="mk-MK" dirty="0" smtClean="0"/>
              <a:t>3. Како течеле подготовките за натпреварот?</a:t>
            </a:r>
          </a:p>
          <a:p>
            <a:r>
              <a:rPr lang="mk-MK" dirty="0" smtClean="0"/>
              <a:t>4. Кој победил?</a:t>
            </a:r>
          </a:p>
          <a:p>
            <a:r>
              <a:rPr lang="mk-MK" dirty="0" smtClean="0"/>
              <a:t>5.Зошто Љупчо станал шестиот член од дружината?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5273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467600" cy="1143000"/>
          </a:xfrm>
        </p:spPr>
        <p:txBody>
          <a:bodyPr/>
          <a:lstStyle/>
          <a:p>
            <a:r>
              <a:rPr lang="mk-MK" b="1" dirty="0" smtClean="0"/>
              <a:t>Чекор 3. Да ги одредиме другите елементи од планот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5656" y="1628800"/>
            <a:ext cx="7467600" cy="4873752"/>
          </a:xfrm>
        </p:spPr>
        <p:txBody>
          <a:bodyPr/>
          <a:lstStyle/>
          <a:p>
            <a:r>
              <a:rPr lang="mk-MK" dirty="0" smtClean="0"/>
              <a:t>Тема ( за што или за кого се зборува во текстот?)</a:t>
            </a:r>
          </a:p>
          <a:p>
            <a:r>
              <a:rPr lang="mk-MK" dirty="0" smtClean="0"/>
              <a:t>Време на настанот ( кога се случил настанот.)</a:t>
            </a:r>
          </a:p>
          <a:p>
            <a:r>
              <a:rPr lang="mk-MK" dirty="0" smtClean="0"/>
              <a:t>Место на настанот ( каде се случил настанот?)</a:t>
            </a:r>
          </a:p>
          <a:p>
            <a:r>
              <a:rPr lang="mk-MK" dirty="0" smtClean="0"/>
              <a:t>Порака ( што треба да има во срцата на сите луѓе?)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13242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67600" cy="1143000"/>
          </a:xfrm>
        </p:spPr>
        <p:txBody>
          <a:bodyPr/>
          <a:lstStyle/>
          <a:p>
            <a:r>
              <a:rPr lang="mk-MK" b="1" dirty="0" smtClean="0"/>
              <a:t>Чекор 4 . Изработи техника Скелет </a:t>
            </a:r>
            <a:endParaRPr lang="mk-MK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44824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390744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86628" y="2276872"/>
            <a:ext cx="7467600" cy="3096344"/>
          </a:xfrm>
        </p:spPr>
        <p:txBody>
          <a:bodyPr/>
          <a:lstStyle/>
          <a:p>
            <a:r>
              <a:rPr lang="mk-MK" b="1" dirty="0" smtClean="0"/>
              <a:t>Драг ученику се надевам уживаше во твојата самостојна работа. </a:t>
            </a:r>
          </a:p>
          <a:p>
            <a:r>
              <a:rPr lang="mk-MK" b="1" dirty="0" smtClean="0"/>
              <a:t>Јас се гордеам со тебе!</a:t>
            </a:r>
          </a:p>
          <a:p>
            <a:r>
              <a:rPr lang="mk-MK" b="1" dirty="0" smtClean="0"/>
              <a:t>Продолжи така !</a:t>
            </a:r>
            <a:endParaRPr lang="en-US" b="1" dirty="0" smtClean="0"/>
          </a:p>
          <a:p>
            <a:endParaRPr lang="mk-MK" b="1" dirty="0" smtClean="0"/>
          </a:p>
          <a:p>
            <a:pPr marL="0" indent="0">
              <a:buNone/>
            </a:pPr>
            <a:r>
              <a:rPr lang="mk-MK" smtClean="0"/>
              <a:t>Ти си вреден и трудољубив ученик !!!!</a:t>
            </a:r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4263783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180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Обработка на текст</vt:lpstr>
      <vt:lpstr>Чекор 1 . Прочитај го текстот на страна 119</vt:lpstr>
      <vt:lpstr>Чекор 3. Да ги одредиме другите елементи од планот</vt:lpstr>
      <vt:lpstr>Чекор 4 . Изработи техника Скелет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xxxx</dc:creator>
  <cp:lastModifiedBy>Ivan</cp:lastModifiedBy>
  <cp:revision>7</cp:revision>
  <dcterms:created xsi:type="dcterms:W3CDTF">2020-03-22T14:46:38Z</dcterms:created>
  <dcterms:modified xsi:type="dcterms:W3CDTF">2020-04-11T11:54:01Z</dcterms:modified>
</cp:coreProperties>
</file>