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mk-MK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mk-MK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34EA85-90D6-4BC8-9F51-94B2B8048DE1}" type="datetimeFigureOut">
              <a:rPr lang="mk-MK" smtClean="0"/>
              <a:pPr/>
              <a:t>19.04.2015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FBB093-0BF4-4349-B1D9-1C12F92FDA12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UwRxN59djU" TargetMode="External"/><Relationship Id="rId2" Type="http://schemas.openxmlformats.org/officeDocument/2006/relationships/hyperlink" Target="https://www.youtube.com/watch?v=FLPXHfZY9W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NVnDp_bT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ддџв.JPG"/>
          <p:cNvPicPr>
            <a:picLocks noChangeAspect="1"/>
          </p:cNvPicPr>
          <p:nvPr/>
        </p:nvPicPr>
        <p:blipFill>
          <a:blip r:embed="rId2" cstate="print">
            <a:lum bright="10000" contrast="-70000"/>
          </a:blip>
          <a:stretch>
            <a:fillRect/>
          </a:stretch>
        </p:blipFill>
        <p:spPr>
          <a:xfrm>
            <a:off x="0" y="0"/>
            <a:ext cx="9144000" cy="5943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6477000" cy="2880320"/>
          </a:xfrm>
        </p:spPr>
        <p:txBody>
          <a:bodyPr>
            <a:noAutofit/>
          </a:bodyPr>
          <a:lstStyle/>
          <a:p>
            <a:pPr algn="ctr"/>
            <a:r>
              <a:rPr lang="mk-MK" sz="8800" b="1" dirty="0" smtClean="0">
                <a:solidFill>
                  <a:schemeClr val="tx2">
                    <a:lumMod val="10000"/>
                  </a:schemeClr>
                </a:solidFill>
              </a:rPr>
              <a:t>МУЗИЧКИ ФОЛКЛОР</a:t>
            </a:r>
            <a:endParaRPr lang="mk-MK" sz="8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 НА МУЗИЧКИ ФОЛКЛОР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 smtClean="0"/>
              <a:t>МУЗИЧКИ ФОЛКЛОР – МУЗИЧКО НАРОДНО ТВОРЕШТВО</a:t>
            </a:r>
            <a:endParaRPr lang="mk-MK" dirty="0"/>
          </a:p>
        </p:txBody>
      </p:sp>
      <p:sp>
        <p:nvSpPr>
          <p:cNvPr id="4" name="Oval 3"/>
          <p:cNvSpPr/>
          <p:nvPr/>
        </p:nvSpPr>
        <p:spPr>
          <a:xfrm>
            <a:off x="2771800" y="1700808"/>
            <a:ext cx="331236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800" b="1" dirty="0" smtClean="0"/>
              <a:t>МУЗИЧКИ ФОЛКЛОР</a:t>
            </a:r>
          </a:p>
          <a:p>
            <a:pPr algn="ctr"/>
            <a:r>
              <a:rPr lang="mk-MK" sz="1600" b="1" dirty="0" smtClean="0"/>
              <a:t>НАРОДНА МУЗИКА</a:t>
            </a:r>
            <a:endParaRPr lang="mk-MK" sz="1600" b="1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>
            <a:off x="4427984" y="350100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91880" y="4581128"/>
            <a:ext cx="1944216" cy="115212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accent1">
                    <a:lumMod val="50000"/>
                  </a:schemeClr>
                </a:solidFill>
              </a:rPr>
              <a:t>НАРОДНИ ОРА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12160" y="2924944"/>
            <a:ext cx="79208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228184" y="3645024"/>
            <a:ext cx="1944216" cy="115212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400" b="1" dirty="0" smtClean="0">
                <a:solidFill>
                  <a:schemeClr val="accent1">
                    <a:lumMod val="50000"/>
                  </a:schemeClr>
                </a:solidFill>
              </a:rPr>
              <a:t>НАРОДНИ ИНСТРУМЕНТИ</a:t>
            </a:r>
            <a:endParaRPr lang="mk-MK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979712" y="2924944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827584" y="3717032"/>
            <a:ext cx="1944216" cy="115212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accent1">
                    <a:lumMod val="50000"/>
                  </a:schemeClr>
                </a:solidFill>
              </a:rPr>
              <a:t>НАРОДНИ ПЕСНИ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НАРОДНИ ПЕСНИ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>
                <a:hlinkClick r:id="rId2"/>
              </a:rPr>
              <a:t>Јовано Јованке</a:t>
            </a:r>
            <a:endParaRPr lang="mk-MK" dirty="0" smtClean="0"/>
          </a:p>
          <a:p>
            <a:r>
              <a:rPr lang="mk-MK" dirty="0" smtClean="0">
                <a:hlinkClick r:id="rId3"/>
              </a:rPr>
              <a:t>Македонско девојче</a:t>
            </a:r>
            <a:endParaRPr lang="mk-MK" dirty="0"/>
          </a:p>
        </p:txBody>
      </p:sp>
      <p:pic>
        <p:nvPicPr>
          <p:cNvPr id="5" name="Picture 4" descr="hqdef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2924944"/>
            <a:ext cx="5184576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НАРОДНИ ОРА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Машко оро</a:t>
            </a:r>
          </a:p>
          <a:p>
            <a:r>
              <a:rPr lang="mk-MK" dirty="0" smtClean="0"/>
              <a:t>Женско оро</a:t>
            </a:r>
          </a:p>
          <a:p>
            <a:r>
              <a:rPr lang="mk-MK" dirty="0" smtClean="0"/>
              <a:t>Мешано оро</a:t>
            </a:r>
          </a:p>
          <a:p>
            <a:r>
              <a:rPr lang="en-US" dirty="0" smtClean="0">
                <a:hlinkClick r:id="rId2"/>
              </a:rPr>
              <a:t>https://www.youtube.com/watch?v=oCNVnDp_bTc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Машко оро</a:t>
            </a:r>
            <a:endParaRPr lang="mk-MK" dirty="0"/>
          </a:p>
        </p:txBody>
      </p:sp>
      <p:pic>
        <p:nvPicPr>
          <p:cNvPr id="5" name="Picture Placeholder 4" descr="мапшко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297" r="329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Женско оро</a:t>
            </a:r>
            <a:endParaRPr lang="mk-MK" dirty="0"/>
          </a:p>
        </p:txBody>
      </p:sp>
      <p:pic>
        <p:nvPicPr>
          <p:cNvPr id="5" name="Picture Placeholder 4" descr="шенско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02" b="180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Мешано оро</a:t>
            </a:r>
            <a:endParaRPr lang="mk-MK" dirty="0"/>
          </a:p>
        </p:txBody>
      </p:sp>
      <p:pic>
        <p:nvPicPr>
          <p:cNvPr id="5" name="Picture Placeholder 4" descr="мепано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815" b="481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НАРОДНИ ИНСТРУМЕНТИ</a:t>
            </a:r>
            <a:endParaRPr lang="mk-MK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1234423" cy="1728192"/>
          </a:xfrm>
        </p:spPr>
      </p:pic>
      <p:pic>
        <p:nvPicPr>
          <p:cNvPr id="5" name="Picture 4" descr="imag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132856"/>
            <a:ext cx="1143000" cy="1728192"/>
          </a:xfrm>
          <a:prstGeom prst="rect">
            <a:avLst/>
          </a:prstGeom>
        </p:spPr>
      </p:pic>
      <p:pic>
        <p:nvPicPr>
          <p:cNvPr id="6" name="Picture 5" descr="images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1700808"/>
            <a:ext cx="733425" cy="2409825"/>
          </a:xfrm>
          <a:prstGeom prst="rect">
            <a:avLst/>
          </a:prstGeom>
        </p:spPr>
      </p:pic>
      <p:pic>
        <p:nvPicPr>
          <p:cNvPr id="7" name="Picture 6" descr="images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4653136"/>
            <a:ext cx="1524000" cy="1162050"/>
          </a:xfrm>
          <a:prstGeom prst="rect">
            <a:avLst/>
          </a:prstGeom>
        </p:spPr>
      </p:pic>
      <p:pic>
        <p:nvPicPr>
          <p:cNvPr id="8" name="Picture 7" descr="kaval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5976" y="5301208"/>
            <a:ext cx="2160240" cy="1282041"/>
          </a:xfrm>
          <a:prstGeom prst="rect">
            <a:avLst/>
          </a:prstGeom>
        </p:spPr>
      </p:pic>
      <p:pic>
        <p:nvPicPr>
          <p:cNvPr id="9" name="Picture 8" descr="Tapa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4293096"/>
            <a:ext cx="2608064" cy="2192404"/>
          </a:xfrm>
          <a:prstGeom prst="rect">
            <a:avLst/>
          </a:prstGeom>
        </p:spPr>
      </p:pic>
      <p:sp>
        <p:nvSpPr>
          <p:cNvPr id="10" name="Line Callout 1 9"/>
          <p:cNvSpPr/>
          <p:nvPr/>
        </p:nvSpPr>
        <p:spPr>
          <a:xfrm>
            <a:off x="1691680" y="2348880"/>
            <a:ext cx="1224136" cy="288032"/>
          </a:xfrm>
          <a:prstGeom prst="borderCallout1">
            <a:avLst>
              <a:gd name="adj1" fmla="val 40537"/>
              <a:gd name="adj2" fmla="val -1010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зурла</a:t>
            </a:r>
            <a:endParaRPr lang="mk-MK" dirty="0"/>
          </a:p>
        </p:txBody>
      </p:sp>
      <p:sp>
        <p:nvSpPr>
          <p:cNvPr id="11" name="Line Callout 1 10"/>
          <p:cNvSpPr/>
          <p:nvPr/>
        </p:nvSpPr>
        <p:spPr>
          <a:xfrm>
            <a:off x="4355976" y="2420888"/>
            <a:ext cx="1224136" cy="288032"/>
          </a:xfrm>
          <a:prstGeom prst="borderCallout1">
            <a:avLst>
              <a:gd name="adj1" fmla="val 31200"/>
              <a:gd name="adj2" fmla="val -2474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тамбура</a:t>
            </a:r>
            <a:endParaRPr lang="mk-MK" dirty="0"/>
          </a:p>
        </p:txBody>
      </p:sp>
      <p:sp>
        <p:nvSpPr>
          <p:cNvPr id="12" name="Line Callout 1 11"/>
          <p:cNvSpPr/>
          <p:nvPr/>
        </p:nvSpPr>
        <p:spPr>
          <a:xfrm>
            <a:off x="3131840" y="4581128"/>
            <a:ext cx="1224136" cy="288032"/>
          </a:xfrm>
          <a:prstGeom prst="borderCallout1">
            <a:avLst>
              <a:gd name="adj1" fmla="val 46761"/>
              <a:gd name="adj2" fmla="val -1742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тапан</a:t>
            </a:r>
            <a:endParaRPr lang="mk-MK" dirty="0"/>
          </a:p>
        </p:txBody>
      </p:sp>
      <p:sp>
        <p:nvSpPr>
          <p:cNvPr id="13" name="Line Callout 2 12"/>
          <p:cNvSpPr/>
          <p:nvPr/>
        </p:nvSpPr>
        <p:spPr>
          <a:xfrm>
            <a:off x="5292080" y="5157192"/>
            <a:ext cx="1368152" cy="360040"/>
          </a:xfrm>
          <a:prstGeom prst="borderCallout2">
            <a:avLst>
              <a:gd name="adj1" fmla="val 36180"/>
              <a:gd name="adj2" fmla="val 840"/>
              <a:gd name="adj3" fmla="val 18750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кавал</a:t>
            </a:r>
            <a:endParaRPr lang="mk-MK" dirty="0"/>
          </a:p>
        </p:txBody>
      </p:sp>
      <p:sp>
        <p:nvSpPr>
          <p:cNvPr id="14" name="Line Callout 1 13"/>
          <p:cNvSpPr/>
          <p:nvPr/>
        </p:nvSpPr>
        <p:spPr>
          <a:xfrm>
            <a:off x="7092280" y="4005064"/>
            <a:ext cx="1296144" cy="288032"/>
          </a:xfrm>
          <a:prstGeom prst="borderCallout1">
            <a:avLst>
              <a:gd name="adj1" fmla="val 298866"/>
              <a:gd name="adj2" fmla="val 22100"/>
              <a:gd name="adj3" fmla="val 103163"/>
              <a:gd name="adj4" fmla="val 19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дајре</a:t>
            </a:r>
            <a:endParaRPr lang="mk-MK" dirty="0"/>
          </a:p>
        </p:txBody>
      </p:sp>
      <p:sp>
        <p:nvSpPr>
          <p:cNvPr id="15" name="Line Callout 1 14"/>
          <p:cNvSpPr/>
          <p:nvPr/>
        </p:nvSpPr>
        <p:spPr>
          <a:xfrm>
            <a:off x="7308304" y="2348880"/>
            <a:ext cx="1224136" cy="288032"/>
          </a:xfrm>
          <a:prstGeom prst="borderCallout1">
            <a:avLst>
              <a:gd name="adj1" fmla="val 40537"/>
              <a:gd name="adj2" fmla="val -1010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тарабука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</TotalTime>
  <Words>53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МУЗИЧКИ ФОЛКЛОР</vt:lpstr>
      <vt:lpstr>МУЗИЧКИ ФОЛКЛОР – МУЗИЧКО НАРОДНО ТВОРЕШТВО</vt:lpstr>
      <vt:lpstr>НАРОДНИ ПЕСНИ</vt:lpstr>
      <vt:lpstr>НАРОДНИ ОРА</vt:lpstr>
      <vt:lpstr>Машко оро</vt:lpstr>
      <vt:lpstr>Женско оро</vt:lpstr>
      <vt:lpstr>Мешано оро</vt:lpstr>
      <vt:lpstr>НАРОДНИ ИНСТРУМЕНТИ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МУЗИЧКИ ФОЛКЛОР</dc:title>
  <dc:creator>Ленче Попоска</dc:creator>
  <cp:lastModifiedBy>GMX</cp:lastModifiedBy>
  <cp:revision>6</cp:revision>
  <dcterms:created xsi:type="dcterms:W3CDTF">2015-04-18T11:29:40Z</dcterms:created>
  <dcterms:modified xsi:type="dcterms:W3CDTF">2015-04-19T15:11:42Z</dcterms:modified>
</cp:coreProperties>
</file>