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31"/>
  </p:handoutMasterIdLst>
  <p:sldIdLst>
    <p:sldId id="256" r:id="rId2"/>
    <p:sldId id="263" r:id="rId3"/>
    <p:sldId id="273" r:id="rId4"/>
    <p:sldId id="262" r:id="rId5"/>
    <p:sldId id="281" r:id="rId6"/>
    <p:sldId id="266" r:id="rId7"/>
    <p:sldId id="267" r:id="rId8"/>
    <p:sldId id="264" r:id="rId9"/>
    <p:sldId id="257" r:id="rId10"/>
    <p:sldId id="272" r:id="rId11"/>
    <p:sldId id="290" r:id="rId12"/>
    <p:sldId id="271" r:id="rId13"/>
    <p:sldId id="274" r:id="rId14"/>
    <p:sldId id="269" r:id="rId15"/>
    <p:sldId id="278" r:id="rId16"/>
    <p:sldId id="277" r:id="rId17"/>
    <p:sldId id="279" r:id="rId18"/>
    <p:sldId id="275" r:id="rId19"/>
    <p:sldId id="283" r:id="rId20"/>
    <p:sldId id="276" r:id="rId21"/>
    <p:sldId id="282" r:id="rId22"/>
    <p:sldId id="280" r:id="rId23"/>
    <p:sldId id="287" r:id="rId24"/>
    <p:sldId id="285" r:id="rId25"/>
    <p:sldId id="286" r:id="rId26"/>
    <p:sldId id="268" r:id="rId27"/>
    <p:sldId id="284" r:id="rId28"/>
    <p:sldId id="289" r:id="rId29"/>
    <p:sldId id="288" r:id="rId3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DDC"/>
    <a:srgbClr val="FFFFB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2888" autoAdjust="0"/>
  </p:normalViewPr>
  <p:slideViewPr>
    <p:cSldViewPr snapToGrid="0">
      <p:cViewPr varScale="1">
        <p:scale>
          <a:sx n="99" d="100"/>
          <a:sy n="99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5DFE6-B57C-4E20-8F1D-C77F1A2863E2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B5062-179C-4F62-A5DA-682E79FE7F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254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73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04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84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527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92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757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60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08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66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45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6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76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66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89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00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21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38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7402F9-B598-4B76-94DD-AD86FD928E9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2C3F95-783C-4FB4-AF59-053683C3FE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31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anutizeme.com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bliqueTopRight"/>
              <a:lightRig rig="threePt" dir="t"/>
            </a:scene3d>
          </a:bodyPr>
          <a:lstStyle/>
          <a:p>
            <a:r>
              <a:rPr lang="fr-FR" sz="8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ooper Black" panose="0208090404030B020404" pitchFamily="18" charset="0"/>
              </a:rPr>
              <a:t>Physical description part 1</a:t>
            </a:r>
            <a:endParaRPr lang="fr-FR" sz="88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9454" y="4836695"/>
            <a:ext cx="8689976" cy="1371599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BODY -  FACE</a:t>
            </a:r>
            <a:endParaRPr lang="fr-FR" sz="36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40988" y="6296633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7268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87627" y="479054"/>
            <a:ext cx="385564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latin typeface="Comic Sans MS" panose="030F0702030302020204" pitchFamily="66" charset="0"/>
              </a:rPr>
              <a:t>Now</a:t>
            </a:r>
            <a:r>
              <a:rPr lang="fr-FR" sz="3200" dirty="0" smtClean="0"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latin typeface="Comic Sans MS" panose="030F0702030302020204" pitchFamily="66" charset="0"/>
              </a:rPr>
              <a:t>you</a:t>
            </a:r>
            <a:r>
              <a:rPr lang="fr-FR" sz="3200" dirty="0" smtClean="0">
                <a:latin typeface="Comic Sans MS" panose="030F0702030302020204" pitchFamily="66" charset="0"/>
              </a:rPr>
              <a:t> are </a:t>
            </a:r>
            <a:r>
              <a:rPr lang="fr-FR" sz="3200" dirty="0" err="1" smtClean="0">
                <a:latin typeface="Comic Sans MS" panose="030F0702030302020204" pitchFamily="66" charset="0"/>
              </a:rPr>
              <a:t>ready</a:t>
            </a:r>
            <a:r>
              <a:rPr lang="fr-FR" sz="3200" dirty="0" smtClean="0">
                <a:latin typeface="Comic Sans MS" panose="030F0702030302020204" pitchFamily="66" charset="0"/>
              </a:rPr>
              <a:t> to </a:t>
            </a:r>
            <a:r>
              <a:rPr lang="fr-FR" sz="3200" dirty="0" err="1" smtClean="0">
                <a:latin typeface="Comic Sans MS" panose="030F0702030302020204" pitchFamily="66" charset="0"/>
              </a:rPr>
              <a:t>describe</a:t>
            </a:r>
            <a:r>
              <a:rPr lang="fr-FR" sz="32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FR" sz="3200" dirty="0" err="1" smtClean="0">
                <a:latin typeface="Comic Sans MS" panose="030F0702030302020204" pitchFamily="66" charset="0"/>
              </a:rPr>
              <a:t>these</a:t>
            </a:r>
            <a:r>
              <a:rPr lang="fr-FR" sz="3200" dirty="0" smtClean="0"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latin typeface="Comic Sans MS" panose="030F0702030302020204" pitchFamily="66" charset="0"/>
              </a:rPr>
              <a:t>characters</a:t>
            </a:r>
            <a:r>
              <a:rPr lang="fr-FR" sz="3200" dirty="0" smtClean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958" y="490619"/>
            <a:ext cx="4477063" cy="56099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b="22179"/>
          <a:stretch/>
        </p:blipFill>
        <p:spPr>
          <a:xfrm>
            <a:off x="-268942" y="0"/>
            <a:ext cx="5916706" cy="65911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13564" y="4583942"/>
            <a:ext cx="30678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Comic Sans MS" panose="030F0702030302020204" pitchFamily="66" charset="0"/>
              </a:rPr>
              <a:t>He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latin typeface="Comic Sans MS" panose="030F0702030302020204" pitchFamily="66" charset="0"/>
              </a:rPr>
              <a:t>…</a:t>
            </a:r>
          </a:p>
          <a:p>
            <a:r>
              <a:rPr lang="fr-FR" sz="2800" b="1" dirty="0" smtClean="0">
                <a:latin typeface="Comic Sans MS" panose="030F0702030302020204" pitchFamily="66" charset="0"/>
              </a:rPr>
              <a:t>He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latin typeface="Comic Sans MS" panose="030F0702030302020204" pitchFamily="66" charset="0"/>
              </a:rPr>
              <a:t>…</a:t>
            </a:r>
          </a:p>
          <a:p>
            <a:r>
              <a:rPr lang="fr-FR" sz="2800" b="1" dirty="0" smtClean="0">
                <a:latin typeface="Comic Sans MS" panose="030F0702030302020204" pitchFamily="66" charset="0"/>
              </a:rPr>
              <a:t>(</a:t>
            </a:r>
            <a:r>
              <a:rPr lang="fr-FR" sz="2800" b="1" dirty="0" err="1" smtClean="0">
                <a:latin typeface="Comic Sans MS" panose="030F0702030302020204" pitchFamily="66" charset="0"/>
              </a:rPr>
              <a:t>He’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b="1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fr-FR" sz="2800" b="1" dirty="0" smtClean="0">
                <a:latin typeface="Comic Sans MS" panose="030F0702030302020204" pitchFamily="66" charset="0"/>
              </a:rPr>
              <a:t>He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has</a:t>
            </a:r>
            <a:r>
              <a:rPr lang="fr-FR" sz="2800" b="1" dirty="0" err="1" smtClean="0">
                <a:latin typeface="Comic Sans MS" panose="030F0702030302020204" pitchFamily="66" charset="0"/>
              </a:rPr>
              <a:t>n’t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b="1" dirty="0" smtClean="0">
                <a:latin typeface="Comic Sans MS" panose="030F0702030302020204" pitchFamily="66" charset="0"/>
              </a:rPr>
              <a:t>…</a:t>
            </a:r>
            <a:endParaRPr lang="fr-FR" sz="2800" b="1" dirty="0">
              <a:latin typeface="Comic Sans MS" panose="030F0702030302020204" pitchFamily="66" charset="0"/>
            </a:endParaRPr>
          </a:p>
          <a:p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99710" y="2527768"/>
            <a:ext cx="3095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latin typeface="Comic Sans MS" panose="030F0702030302020204" pitchFamily="66" charset="0"/>
              </a:rPr>
              <a:t>She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2800" b="1" dirty="0" smtClean="0">
                <a:latin typeface="Comic Sans MS" panose="030F0702030302020204" pitchFamily="66" charset="0"/>
              </a:rPr>
              <a:t> …</a:t>
            </a:r>
          </a:p>
          <a:p>
            <a:r>
              <a:rPr lang="fr-FR" sz="2800" b="1" dirty="0" err="1" smtClean="0">
                <a:latin typeface="Comic Sans MS" panose="030F0702030302020204" pitchFamily="66" charset="0"/>
              </a:rPr>
              <a:t>She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latin typeface="Comic Sans MS" panose="030F0702030302020204" pitchFamily="66" charset="0"/>
              </a:rPr>
              <a:t>…</a:t>
            </a:r>
          </a:p>
          <a:p>
            <a:r>
              <a:rPr lang="fr-FR" sz="2800" b="1" dirty="0" smtClean="0">
                <a:latin typeface="Comic Sans MS" panose="030F0702030302020204" pitchFamily="66" charset="0"/>
              </a:rPr>
              <a:t>(</a:t>
            </a:r>
            <a:r>
              <a:rPr lang="fr-FR" sz="2800" b="1" dirty="0" err="1" smtClean="0">
                <a:latin typeface="Comic Sans MS" panose="030F0702030302020204" pitchFamily="66" charset="0"/>
              </a:rPr>
              <a:t>She’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b="1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fr-FR" sz="2800" b="1" dirty="0" err="1" smtClean="0">
                <a:latin typeface="Comic Sans MS" panose="030F0702030302020204" pitchFamily="66" charset="0"/>
              </a:rPr>
              <a:t>She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has</a:t>
            </a:r>
            <a:r>
              <a:rPr lang="fr-FR" sz="2800" b="1" dirty="0" err="1" smtClean="0">
                <a:latin typeface="Comic Sans MS" panose="030F0702030302020204" pitchFamily="66" charset="0"/>
              </a:rPr>
              <a:t>n’t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b="1" dirty="0" smtClean="0">
                <a:latin typeface="Comic Sans MS" panose="030F0702030302020204" pitchFamily="66" charset="0"/>
              </a:rPr>
              <a:t>…</a:t>
            </a:r>
            <a:endParaRPr lang="fr-FR" sz="28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65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237" y="1097385"/>
            <a:ext cx="4477063" cy="56099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b="22179"/>
          <a:stretch/>
        </p:blipFill>
        <p:spPr>
          <a:xfrm>
            <a:off x="-878542" y="0"/>
            <a:ext cx="5916706" cy="65911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39387" y="4289475"/>
            <a:ext cx="4652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atin typeface="Comic Sans MS" panose="030F0702030302020204" pitchFamily="66" charset="0"/>
              </a:rPr>
              <a:t>He </a:t>
            </a:r>
            <a:r>
              <a:rPr lang="fr-FR" sz="5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5400" b="1" dirty="0" smtClean="0">
                <a:latin typeface="Comic Sans MS" panose="030F0702030302020204" pitchFamily="66" charset="0"/>
              </a:rPr>
              <a:t>…</a:t>
            </a:r>
          </a:p>
          <a:p>
            <a:r>
              <a:rPr lang="fr-FR" sz="5400" b="1" dirty="0" smtClean="0">
                <a:latin typeface="Comic Sans MS" panose="030F0702030302020204" pitchFamily="66" charset="0"/>
              </a:rPr>
              <a:t>He </a:t>
            </a:r>
            <a:r>
              <a:rPr lang="fr-FR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5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5400" b="1" dirty="0" smtClean="0">
                <a:latin typeface="Comic Sans MS" panose="030F0702030302020204" pitchFamily="66" charset="0"/>
              </a:rPr>
              <a:t>…</a:t>
            </a:r>
            <a:endParaRPr lang="fr-FR" sz="5400" b="1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42155" y="220222"/>
            <a:ext cx="5187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err="1" smtClean="0">
                <a:latin typeface="Comic Sans MS" panose="030F0702030302020204" pitchFamily="66" charset="0"/>
              </a:rPr>
              <a:t>She</a:t>
            </a:r>
            <a:r>
              <a:rPr lang="fr-FR" sz="5400" b="1" dirty="0" smtClean="0">
                <a:latin typeface="Comic Sans MS" panose="030F0702030302020204" pitchFamily="66" charset="0"/>
              </a:rPr>
              <a:t> </a:t>
            </a:r>
            <a:r>
              <a:rPr lang="fr-FR" sz="5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5400" b="1" dirty="0" smtClean="0">
                <a:latin typeface="Comic Sans MS" panose="030F0702030302020204" pitchFamily="66" charset="0"/>
              </a:rPr>
              <a:t> …</a:t>
            </a:r>
          </a:p>
          <a:p>
            <a:r>
              <a:rPr lang="fr-FR" sz="5400" b="1" dirty="0" err="1" smtClean="0">
                <a:latin typeface="Comic Sans MS" panose="030F0702030302020204" pitchFamily="66" charset="0"/>
              </a:rPr>
              <a:t>She</a:t>
            </a:r>
            <a:r>
              <a:rPr lang="fr-FR" sz="5400" b="1" dirty="0" smtClean="0">
                <a:latin typeface="Comic Sans MS" panose="030F0702030302020204" pitchFamily="66" charset="0"/>
              </a:rPr>
              <a:t> </a:t>
            </a:r>
            <a:r>
              <a:rPr lang="fr-FR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5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5400" b="1" dirty="0" smtClean="0">
                <a:latin typeface="Comic Sans MS" panose="030F0702030302020204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79429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0737" y="-1166394"/>
            <a:ext cx="11539263" cy="818080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5660" y="157548"/>
            <a:ext cx="6088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Comic Sans MS" panose="030F0702030302020204" pitchFamily="66" charset="0"/>
              </a:rPr>
              <a:t>The </a:t>
            </a:r>
            <a:r>
              <a:rPr lang="fr-FR" sz="2800" b="1" dirty="0" err="1" smtClean="0">
                <a:latin typeface="Comic Sans MS" panose="030F0702030302020204" pitchFamily="66" charset="0"/>
              </a:rPr>
              <a:t>blue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err="1" smtClean="0">
                <a:latin typeface="Comic Sans MS" panose="030F0702030302020204" pitchFamily="66" charset="0"/>
              </a:rPr>
              <a:t>monster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2800" b="1" dirty="0" smtClean="0">
                <a:latin typeface="Comic Sans MS" panose="030F0702030302020204" pitchFamily="66" charset="0"/>
              </a:rPr>
              <a:t> …</a:t>
            </a:r>
          </a:p>
          <a:p>
            <a:r>
              <a:rPr lang="fr-FR" sz="2800" b="1" dirty="0" smtClean="0">
                <a:latin typeface="Comic Sans MS" panose="030F0702030302020204" pitchFamily="66" charset="0"/>
              </a:rPr>
              <a:t>The _____ ______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latin typeface="Comic Sans MS" panose="030F0702030302020204" pitchFamily="66" charset="0"/>
              </a:rPr>
              <a:t>…</a:t>
            </a:r>
          </a:p>
          <a:p>
            <a:endParaRPr lang="fr-FR" sz="2800" b="1" dirty="0" smtClean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857577" y="157548"/>
            <a:ext cx="2152008" cy="2739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WORDS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finger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ø </a:t>
            </a:r>
            <a:r>
              <a:rPr lang="fr-FR" sz="2400" dirty="0" err="1" smtClean="0">
                <a:latin typeface="Comic Sans MS" panose="030F0702030302020204" pitchFamily="66" charset="0"/>
              </a:rPr>
              <a:t>braces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ø glasses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a moustache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a cap 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horn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0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bliqueTopRight"/>
              <a:lightRig rig="threePt" dir="t"/>
            </a:scene3d>
          </a:bodyPr>
          <a:lstStyle/>
          <a:p>
            <a:r>
              <a:rPr lang="fr-FR" sz="8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ooper Black" panose="0208090404030B020404" pitchFamily="18" charset="0"/>
              </a:rPr>
              <a:t>Physical description part 2</a:t>
            </a:r>
            <a:endParaRPr lang="fr-FR" sz="88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97424" y="4930479"/>
            <a:ext cx="8689976" cy="1371599"/>
          </a:xfrm>
        </p:spPr>
        <p:txBody>
          <a:bodyPr/>
          <a:lstStyle/>
          <a:p>
            <a:r>
              <a:rPr lang="fr-F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CLOTHES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anose="0208090404030B020404" pitchFamily="18" charset="0"/>
                <a:hlinkClick r:id="rId2"/>
              </a:rPr>
              <a:t>http://www.peanutizeme.com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anose="0208090404030B020404" pitchFamily="18" charset="0"/>
                <a:hlinkClick r:id="rId2"/>
              </a:rPr>
              <a:t>/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  <a:latin typeface="Cooper Black" panose="0208090404030B020404" pitchFamily="18" charset="0"/>
            </a:endParaRP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69" y="643630"/>
            <a:ext cx="7419975" cy="6010275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8051180" y="643631"/>
            <a:ext cx="3858323" cy="5642400"/>
          </a:xfrm>
          <a:prstGeom prst="wedgeRoundRectCallout">
            <a:avLst>
              <a:gd name="adj1" fmla="val -65725"/>
              <a:gd name="adj2" fmla="val 2970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</a:t>
            </a: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learn</a:t>
            </a: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your</a:t>
            </a:r>
          </a:p>
          <a:p>
            <a:pPr algn="ctr">
              <a:lnSpc>
                <a:spcPct val="150000"/>
              </a:lnSpc>
            </a:pP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CLOTHES VOCABULARY </a:t>
            </a:r>
          </a:p>
          <a:p>
            <a:pPr algn="ctr">
              <a:lnSpc>
                <a:spcPct val="150000"/>
              </a:lnSpc>
            </a:pPr>
            <a:r>
              <a:rPr lang="fr-F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with</a:t>
            </a: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my friends.</a:t>
            </a:r>
          </a:p>
          <a:p>
            <a:pPr algn="ctr">
              <a:lnSpc>
                <a:spcPct val="150000"/>
              </a:lnSpc>
            </a:pPr>
            <a:r>
              <a:rPr lang="fr-F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Remember</a:t>
            </a: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as </a:t>
            </a:r>
            <a:r>
              <a:rPr lang="fr-F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many</a:t>
            </a: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words</a:t>
            </a: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as possible in 2 minutes ... 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99" y="-3562"/>
            <a:ext cx="2332490" cy="3715944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653" y="34142"/>
            <a:ext cx="1886603" cy="349129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/>
          <a:srcRect l="14485" t="7218" r="2423"/>
          <a:stretch/>
        </p:blipFill>
        <p:spPr>
          <a:xfrm>
            <a:off x="2489972" y="3047049"/>
            <a:ext cx="2465156" cy="389164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/>
          <a:srcRect l="13525" t="12216" r="6475"/>
          <a:stretch/>
        </p:blipFill>
        <p:spPr>
          <a:xfrm>
            <a:off x="9164874" y="99456"/>
            <a:ext cx="1965561" cy="3524708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 flipV="1">
            <a:off x="10641092" y="2148001"/>
            <a:ext cx="702427" cy="34710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3802722" y="5301653"/>
            <a:ext cx="838199" cy="10885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6276583" y="2307771"/>
            <a:ext cx="609922" cy="4960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2033855" y="1981200"/>
            <a:ext cx="763774" cy="4136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8536799" y="5170714"/>
            <a:ext cx="838199" cy="10885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4742873" y="2057166"/>
            <a:ext cx="913493" cy="15001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8662624" y="6498771"/>
            <a:ext cx="838199" cy="10885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1949637" y="6233758"/>
            <a:ext cx="105966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501087" y="3629870"/>
            <a:ext cx="612123" cy="33609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10440175" y="3242000"/>
            <a:ext cx="781173" cy="45148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6284769" y="398704"/>
            <a:ext cx="828414" cy="7749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 flipV="1">
            <a:off x="637919" y="2592339"/>
            <a:ext cx="858929" cy="14409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722476" y="3227822"/>
            <a:ext cx="790597" cy="29761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endCxn id="68" idx="3"/>
          </p:cNvCxnSpPr>
          <p:nvPr/>
        </p:nvCxnSpPr>
        <p:spPr>
          <a:xfrm flipH="1">
            <a:off x="2246052" y="4565917"/>
            <a:ext cx="888231" cy="45204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9116013" y="3004033"/>
            <a:ext cx="769619" cy="10959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 flipV="1">
            <a:off x="6804510" y="5964336"/>
            <a:ext cx="1086167" cy="2694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2050447" y="453693"/>
            <a:ext cx="1212598" cy="59265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6373503" y="1027895"/>
            <a:ext cx="643555" cy="29455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0644679" y="1613956"/>
            <a:ext cx="14077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dress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759870" y="3599927"/>
            <a:ext cx="14237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</a:t>
            </a:r>
            <a:r>
              <a:rPr lang="fr-F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shoes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102044" y="4717470"/>
            <a:ext cx="16946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T-shirt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046605" y="3529153"/>
            <a:ext cx="1144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cap 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450786" y="4798270"/>
            <a:ext cx="1301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shirt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9977" y="6099047"/>
            <a:ext cx="15696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 shorts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296008" y="6029980"/>
            <a:ext cx="16962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sandals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39924" y="19371"/>
            <a:ext cx="2223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sunglasses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37919" y="4756353"/>
            <a:ext cx="16081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braces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929920" y="902576"/>
            <a:ext cx="16754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glasses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994208" y="99456"/>
            <a:ext cx="10374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hat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824578" y="1516322"/>
            <a:ext cx="1204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coat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65709" y="2124575"/>
            <a:ext cx="15504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jacket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461118" y="1843853"/>
            <a:ext cx="20136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tracksuit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1072" y="2188030"/>
            <a:ext cx="14045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bracelet</a:t>
            </a:r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892586" y="2516169"/>
            <a:ext cx="1398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socks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19424" y="3456331"/>
            <a:ext cx="13692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jeans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177218" y="5467249"/>
            <a:ext cx="3012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trousers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/pants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3870169" y="6498771"/>
            <a:ext cx="893441" cy="1088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777965" y="6156165"/>
            <a:ext cx="3724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trainers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/ sneakers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8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4890" y="3187259"/>
            <a:ext cx="1719841" cy="3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35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5" grpId="0"/>
      <p:bldP spid="76" grpId="0"/>
      <p:bldP spid="81" grpId="0"/>
      <p:bldP spid="85" grpId="0"/>
      <p:bldP spid="90" grpId="0"/>
      <p:bldP spid="91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/>
          <a:srcRect l="14485" t="7218" r="2423"/>
          <a:stretch/>
        </p:blipFill>
        <p:spPr>
          <a:xfrm>
            <a:off x="2035353" y="2661558"/>
            <a:ext cx="2465156" cy="3891642"/>
          </a:xfrm>
          <a:prstGeom prst="rect">
            <a:avLst/>
          </a:prstGeom>
        </p:spPr>
      </p:pic>
      <p:cxnSp>
        <p:nvCxnSpPr>
          <p:cNvPr id="26" name="Connecteur droit avec flèche 25"/>
          <p:cNvCxnSpPr/>
          <p:nvPr/>
        </p:nvCxnSpPr>
        <p:spPr>
          <a:xfrm flipV="1">
            <a:off x="3436856" y="5103198"/>
            <a:ext cx="838199" cy="10885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8793264" y="4907890"/>
            <a:ext cx="838199" cy="10885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8739046" y="6067815"/>
            <a:ext cx="838199" cy="10885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1646234" y="5751682"/>
            <a:ext cx="105966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4051987" y="2838560"/>
            <a:ext cx="537844" cy="31305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>
            <a:off x="1946031" y="4186682"/>
            <a:ext cx="742657" cy="10713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 flipV="1">
            <a:off x="7092806" y="5616971"/>
            <a:ext cx="1086167" cy="2694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836051" y="843516"/>
            <a:ext cx="16946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T-shirt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87561" y="284148"/>
            <a:ext cx="1144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cap 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99957" y="284148"/>
            <a:ext cx="1301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shirt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822960" y="712766"/>
            <a:ext cx="15696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 shorts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500823" y="275261"/>
            <a:ext cx="16962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sandals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71904" y="680469"/>
            <a:ext cx="16081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braces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721805" y="284148"/>
            <a:ext cx="19191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trousers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04" name="Connecteur droit avec flèche 103"/>
          <p:cNvCxnSpPr/>
          <p:nvPr/>
        </p:nvCxnSpPr>
        <p:spPr>
          <a:xfrm flipH="1">
            <a:off x="1763296" y="6287410"/>
            <a:ext cx="105966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9591163" y="798481"/>
            <a:ext cx="14237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shoes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5055" y="1696808"/>
            <a:ext cx="3866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Let’s</a:t>
            </a:r>
            <a:r>
              <a:rPr lang="fr-FR" sz="5400" b="1" cap="none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5400" b="1" cap="none" spc="0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play</a:t>
            </a:r>
            <a:r>
              <a:rPr lang="fr-FR" sz="5400" b="1" cap="none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5400" b="1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!</a:t>
            </a:r>
            <a:endParaRPr lang="fr-FR" sz="5400" b="1" cap="none" spc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2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877" y="2956544"/>
            <a:ext cx="1719841" cy="3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97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80000">
        <p15:prstTrans prst="origami"/>
      </p:transition>
    </mc:Choice>
    <mc:Fallback xmlns=""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C 0.06902 -3.33333E-6 0.125 0.05602 0.125 0.125 C 0.125 0.19398 0.06902 0.25 -4.79167E-6 0.25 C -0.06901 0.25 -0.125 0.19398 -0.125 0.125 C -0.125 0.05602 -0.06901 -3.33333E-6 -4.79167E-6 -3.33333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4 -7.40741E-7 L 0.01784 0.00023 C 0.02122 0.00301 0.02461 0.00486 0.02786 0.00903 C 0.02903 0.01042 0.02969 0.01458 0.03086 0.01644 L 0.03281 0.01945 C 0.03307 0.02153 0.03333 0.02384 0.03398 0.0257 C 0.03971 0.04259 0.03698 0.02917 0.04023 0.04375 C 0.04088 0.04676 0.0414 0.05 0.04206 0.05278 C 0.04271 0.05532 0.04349 0.05787 0.04388 0.06065 C 0.05078 0.09769 0.04414 0.06528 0.04883 0.09236 C 0.05143 0.10695 0.05026 0.09954 0.0526 0.11505 C 0.05312 0.12292 0.05325 0.12708 0.0539 0.13495 C 0.05416 0.1375 0.0543 0.13982 0.05443 0.14236 C 0.05612 0.16389 0.05416 0.14028 0.05586 0.15903 C 0.05547 0.17384 0.05547 0.18843 0.05508 0.20324 C 0.05508 0.20625 0.05469 0.20926 0.05443 0.21227 C 0.05403 0.22384 0.0539 0.23565 0.05325 0.24722 C 0.05299 0.2507 0.05286 0.25417 0.0526 0.25787 C 0.05247 0.26042 0.05221 0.26273 0.05195 0.26528 C 0.05156 0.27245 0.0513 0.27963 0.05078 0.28657 C 0.05052 0.28958 0.05039 0.29259 0.05013 0.2956 C 0.05 0.29815 0.04974 0.3007 0.04948 0.30347 C 0.04935 0.30671 0.04909 0.31019 0.04883 0.31389 C 0.0487 0.31782 0.04857 0.32199 0.04831 0.32616 C 0.04791 0.3331 0.04752 0.34028 0.047 0.34722 C 0.04687 0.35093 0.04661 0.3544 0.04635 0.3581 C 0.04596 0.36597 0.0457 0.37431 0.04518 0.38218 C 0.04479 0.3875 0.04414 0.39676 0.04388 0.40185 C 0.04336 0.41389 0.04323 0.42963 0.04206 0.44144 C 0.04166 0.4456 0.04127 0.44954 0.04088 0.45347 C 0.03984 0.46204 0.03867 0.4706 0.03776 0.4794 C 0.03724 0.48333 0.03698 0.4875 0.03646 0.49144 C 0.03424 0.50972 0.03528 0.49954 0.03333 0.51273 C 0.03294 0.51574 0.03255 0.51875 0.03216 0.52176 C 0.0319 0.52546 0.03177 0.52894 0.03151 0.53241 C 0.03086 0.53958 0.02982 0.54653 0.02903 0.5537 C 0.02864 0.55718 0.02825 0.56088 0.02786 0.56435 C 0.02708 0.56875 0.02643 0.57338 0.02591 0.57801 C 0.02539 0.58195 0.02513 0.58611 0.02461 0.59005 C 0.02409 0.59421 0.02344 0.59815 0.02278 0.60232 C 0.02226 0.60579 0.02213 0.60949 0.02148 0.61296 C 0.02109 0.61551 0.02031 0.61782 0.01966 0.62037 C 0.01927 0.62245 0.01875 0.62431 0.01849 0.62662 C 0.01797 0.62963 0.01771 0.63287 0.01719 0.63565 C 0.01693 0.63727 0.01627 0.63866 0.01601 0.64005 C 0.01562 0.64167 0.01562 0.64329 0.01536 0.64468 C 0.01458 0.64838 0.01315 0.65324 0.01224 0.65695 C 0.01185 0.65995 0.01159 0.66458 0.01094 0.66759 C 0.01068 0.66945 0.01015 0.67153 0.00976 0.67361 C 0.00651 0.6912 0.01028 0.67222 0.00729 0.68727 C 0.00599 0.69884 0.00768 0.68796 0.00482 0.69769 C 0.0043 0.69977 0.00403 0.70185 0.00351 0.70394 C 0.00299 0.70602 0.00221 0.70787 0.00169 0.70995 C 0.0013 0.71134 0.00091 0.7132 0.00052 0.71435 C -0.00039 0.7169 -0.0013 0.71852 -0.00209 0.7206 C -0.00274 0.72245 -0.00313 0.72523 -0.00391 0.72662 C -0.0043 0.72708 -0.00951 0.72986 -0.00951 0.73009 C -0.01654 0.7382 -0.00886 0.72801 -0.01328 0.73588 C -0.01745 0.74306 -0.01524 0.73727 -0.01888 0.74491 C -0.01953 0.74607 -0.02005 0.74815 -0.0207 0.74931 C -0.02253 0.75301 -0.02357 0.75486 -0.02565 0.75695 C -0.0263 0.75764 -0.02695 0.7581 -0.02748 0.75857 C -0.02813 0.75949 -0.02891 0.76042 -0.02943 0.76157 C -0.03021 0.76343 -0.03307 0.77199 -0.03503 0.77199 C -0.03581 0.77199 -0.03373 0.77037 -0.0332 0.76898 C -0.03281 0.76852 -0.03268 0.76713 -0.03255 0.76597 L -0.03386 0.77523 " pathEditMode="relative" rAng="0" ptsTypes="AAAAAAAAAAAAA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3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1 -0.03171 L 0.03711 -0.03148 C 0.04192 -0.03102 0.04687 -0.03079 0.05156 -0.0287 C 0.05677 -0.02662 0.06106 -0.02176 0.06614 -0.01921 C 0.08997 -0.00741 0.06041 -0.02292 0.08672 -0.00648 C 0.08997 -0.00486 0.09336 -0.00347 0.09661 -0.00185 C 0.09935 -0.00023 0.10234 0.00116 0.10508 0.00278 C 0.10989 0.00602 0.11458 0.00972 0.11966 0.01227 C 0.12422 0.01505 0.13086 0.01852 0.13541 0.02176 C 0.13997 0.02546 0.1444 0.02917 0.14883 0.0331 C 0.1513 0.03519 0.15351 0.0375 0.15612 0.03935 C 0.17083 0.04884 0.1526 0.03681 0.16458 0.04583 C 0.16614 0.04676 0.16784 0.04769 0.1694 0.04884 C 0.1707 0.04977 0.172 0.0507 0.17304 0.05208 C 0.17773 0.05718 0.17591 0.05718 0.18151 0.06158 C 0.18281 0.0625 0.18398 0.06273 0.18515 0.0632 C 0.18698 0.06458 0.18854 0.0662 0.19023 0.06783 C 0.19127 0.06898 0.19271 0.06991 0.19388 0.07107 C 0.19557 0.07292 0.197 0.07546 0.1987 0.07732 C 0.20182 0.08079 0.20547 0.0831 0.20833 0.08681 C 0.20989 0.08912 0.21146 0.0912 0.21328 0.09329 C 0.2151 0.09537 0.21758 0.09722 0.21927 0.09954 C 0.2207 0.10139 0.22135 0.1044 0.22291 0.10602 C 0.22513 0.10787 0.22799 0.1088 0.23021 0.11065 C 0.24336 0.12083 0.22799 0.10995 0.2388 0.12014 C 0.24023 0.12153 0.24192 0.12222 0.24375 0.12338 C 0.24492 0.12523 0.24609 0.12732 0.24739 0.12963 C 0.24856 0.13218 0.24961 0.13495 0.25091 0.1375 C 0.25195 0.13935 0.25338 0.14074 0.25455 0.14213 C 0.25586 0.14421 0.2569 0.14676 0.2582 0.14861 C 0.25924 0.15023 0.2608 0.15162 0.26185 0.15347 C 0.27343 0.17153 0.26588 0.1632 0.27526 0.17245 C 0.2776 0.17755 0.28034 0.18287 0.28242 0.1882 C 0.28333 0.19028 0.28398 0.19259 0.28489 0.19445 C 0.2875 0.2 0.28893 0.20139 0.29231 0.20556 C 0.29896 0.22292 0.2901 0.20185 0.29843 0.2169 C 0.29948 0.21875 0.3 0.22107 0.30078 0.22315 C 0.30312 0.22801 0.30364 0.22801 0.3069 0.23264 C 0.30807 0.23727 0.30976 0.2419 0.31054 0.24676 C 0.3108 0.24954 0.31106 0.25232 0.31172 0.25463 C 0.31224 0.25648 0.31328 0.25787 0.31419 0.25949 C 0.31445 0.26111 0.31523 0.26273 0.31536 0.26412 C 0.31588 0.26759 0.3164 0.27755 0.31784 0.28171 C 0.31836 0.28333 0.3194 0.28495 0.32018 0.28658 C 0.32291 0.31458 0.32226 0.30278 0.32018 0.35139 C 0.32018 0.35301 0.3194 0.35463 0.31901 0.35625 C 0.31849 0.35926 0.3181 0.3625 0.31784 0.36574 C 0.31705 0.3787 0.31745 0.38472 0.31536 0.3956 C 0.31497 0.39745 0.31445 0.39884 0.31419 0.4007 C 0.3138 0.40417 0.31341 0.40787 0.31289 0.41158 C 0.31276 0.4132 0.31185 0.41458 0.31172 0.41644 C 0.31106 0.42477 0.31133 0.43333 0.31054 0.44167 C 0.31015 0.44491 0.30898 0.44792 0.30807 0.45116 L 0.30573 0.46065 C 0.30534 0.46227 0.30521 0.46389 0.30442 0.46551 C 0.30208 0.47037 0.3013 0.47083 0.29961 0.47662 C 0.29909 0.47824 0.29896 0.47963 0.29843 0.48125 C 0.29765 0.48333 0.29661 0.48542 0.29596 0.48773 C 0.29505 0.49005 0.2944 0.49306 0.29349 0.4956 C 0.29179 0.49977 0.28893 0.5037 0.28606 0.50648 C 0.28346 0.50972 0.27838 0.51389 0.27526 0.51597 C 0.27226 0.51806 0.26979 0.51783 0.26666 0.51921 C 0.26497 0.52014 0.26367 0.52269 0.26185 0.52269 C 0.26106 0.52269 0.26276 0.52037 0.26315 0.51921 L 0.26315 0.51759 L 0.26315 0.51783 " pathEditMode="relative" rAng="0" ptsTypes="AA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9 0.03056 L -0.03529 0.03079 C -0.06536 0.13704 -0.03958 0.04444 -0.10404 0.33611 C -0.10833 0.35579 -0.10299 0.33565 -0.10859 0.35718 C -0.10951 0.36065 -0.11055 0.36366 -0.11133 0.3669 C -0.11198 0.36968 -0.1151 0.38843 -0.1168 0.39468 C -0.11758 0.39745 -0.11862 0.4 -0.11953 0.40278 C -0.11992 0.40486 -0.12005 0.40718 -0.12044 0.40926 C -0.12122 0.41273 -0.12253 0.41551 -0.12318 0.41898 C -0.12383 0.42222 -0.1237 0.42569 -0.12409 0.4287 C -0.12461 0.43171 -0.12539 0.43426 -0.12591 0.43681 C -0.12734 0.44306 -0.12669 0.4412 -0.12786 0.44838 C -0.12813 0.45 -0.12839 0.45162 -0.12878 0.45324 C -0.12904 0.45741 -0.12917 0.46181 -0.12969 0.4662 C -0.13294 0.49792 -0.13021 0.46852 -0.13242 0.48403 C -0.13281 0.48681 -0.13307 0.48958 -0.13333 0.49213 C -0.13359 0.49537 -0.13372 0.49884 -0.13424 0.50185 C -0.13464 0.50417 -0.13542 0.50625 -0.13607 0.50856 C -0.13633 0.51227 -0.13646 0.5162 -0.13698 0.51991 C -0.13737 0.52268 -0.13841 0.52523 -0.1388 0.52801 C -0.13932 0.53171 -0.13932 0.53565 -0.13971 0.53935 C -0.13997 0.54167 -0.14023 0.54375 -0.14063 0.54583 C -0.1418 0.55347 -0.14128 0.54861 -0.14336 0.55718 C -0.14466 0.5625 -0.1444 0.56412 -0.14518 0.57014 C -0.14544 0.57199 -0.14583 0.57338 -0.14609 0.57523 C -0.14648 0.57731 -0.14661 0.5794 -0.14701 0.58171 C -0.14753 0.58495 -0.14831 0.58819 -0.14883 0.59143 C -0.14922 0.59306 -0.14961 0.59468 -0.14974 0.5963 C -0.15013 0.59907 -0.15026 0.60162 -0.15065 0.6044 C -0.15143 0.60972 -0.1526 0.60926 -0.15065 0.60926 L -0.13424 0.64028 " pathEditMode="relative" rAng="0" ptsTypes="AAAAAAAAAAAAAAAAAAAAAAAAAAAAAAA">
                                      <p:cBhvr>
                                        <p:cTn id="5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1.04167E-6 -1.48148E-6 C -0.00195 0.00324 -0.00378 0.00671 -0.0056 0.01042 C -0.00651 0.0125 -0.00729 0.01458 -0.00833 0.01644 C -0.00912 0.01806 -0.01016 0.01921 -0.01107 0.02107 C -0.01198 0.02292 -0.01276 0.02523 -0.0138 0.02708 C -0.01458 0.02847 -0.01576 0.02986 -0.01654 0.03148 C -0.01771 0.03403 -0.02005 0.03935 -0.02109 0.04213 C -0.02201 0.04468 -0.02279 0.04722 -0.02383 0.04977 C -0.02461 0.05139 -0.02565 0.05278 -0.02656 0.05417 C -0.02852 0.0625 -0.02813 0.06204 -0.03112 0.06945 C -0.03203 0.07153 -0.03307 0.07338 -0.03386 0.0757 C -0.03503 0.07847 -0.03555 0.08195 -0.03672 0.08472 C -0.03776 0.0875 -0.03919 0.08958 -0.04037 0.09213 C -0.04102 0.09375 -0.04154 0.09514 -0.04219 0.09676 C -0.0431 0.09931 -0.04375 0.10208 -0.04492 0.10417 C -0.04688 0.1081 -0.04948 0.11088 -0.0513 0.11482 C -0.05938 0.13264 -0.04909 0.11065 -0.05677 0.1257 C -0.05781 0.12732 -0.05859 0.12963 -0.05951 0.13171 C -0.06042 0.1331 -0.06146 0.13449 -0.06224 0.13611 C -0.06875 0.14861 -0.06211 0.13727 -0.0668 0.14537 C -0.07122 0.15972 -0.06589 0.14352 -0.07149 0.15579 C -0.07253 0.1581 -0.07318 0.16111 -0.07422 0.16343 C -0.07891 0.17477 -0.07617 0.16736 -0.0806 0.17546 C -0.0819 0.17801 -0.08294 0.18056 -0.08425 0.1831 C -0.08633 0.18681 -0.08854 0.19005 -0.09063 0.19375 C -0.0918 0.19583 -0.09336 0.19746 -0.09427 0.19977 C -0.10091 0.21621 -0.09531 0.20324 -0.10625 0.22408 C -0.10742 0.22639 -0.10859 0.22917 -0.1099 0.23148 C -0.11068 0.23333 -0.11185 0.23426 -0.11263 0.23611 C -0.11367 0.23843 -0.11419 0.24144 -0.11537 0.24352 C -0.11758 0.24815 -0.12044 0.25139 -0.12266 0.25602 L -0.1263 0.26343 C -0.12774 0.26945 -0.12878 0.27431 -0.13086 0.28009 C -0.13164 0.28218 -0.13281 0.28403 -0.13359 0.28611 C -0.13997 0.30278 -0.13047 0.28125 -0.13815 0.29815 C -0.13854 0.3007 -0.13854 0.30347 -0.13906 0.30579 C -0.1405 0.31134 -0.14271 0.31482 -0.14466 0.31945 C -0.14557 0.32199 -0.14649 0.32454 -0.1474 0.32708 C -0.14805 0.32894 -0.1487 0.33102 -0.14922 0.3331 C -0.14987 0.33542 -0.15026 0.33843 -0.15104 0.34074 C -0.15313 0.34699 -0.15391 0.3456 -0.1556 0.35116 C -0.15599 0.35278 -0.15612 0.3544 -0.15651 0.35579 C -0.15703 0.35741 -0.15781 0.3588 -0.15833 0.36042 C -0.16602 0.38264 -0.15599 0.35417 -0.16107 0.37107 C -0.16159 0.37269 -0.16224 0.37408 -0.16289 0.3757 L -0.16563 0.38912 C -0.16602 0.39074 -0.16641 0.39213 -0.16654 0.39375 C -0.16693 0.3963 -0.16706 0.39884 -0.16745 0.40139 C -0.16797 0.4044 -0.16901 0.40741 -0.16927 0.41042 C -0.16966 0.41343 -0.16992 0.41644 -0.17018 0.41945 C -0.17083 0.42408 -0.17122 0.4257 -0.17201 0.43009 C -0.1724 0.43333 -0.17292 0.43611 -0.17292 0.43935 C -0.17292 0.46019 -0.17344 0.45671 -0.17109 0.46806 C -0.17083 0.47153 -0.1707 0.475 -0.17018 0.47847 C -0.16979 0.48125 -0.16875 0.48357 -0.16836 0.48611 C -0.16784 0.49167 -0.16784 0.49722 -0.16745 0.50278 C -0.16719 0.50625 -0.16693 0.50972 -0.16654 0.51343 C -0.16693 0.53125 -0.16693 0.54884 -0.16745 0.56644 C -0.16758 0.56991 -0.16836 0.57338 -0.16836 0.57708 C -0.16836 0.58912 -0.16784 0.60116 -0.16745 0.61366 C -0.16393 0.60463 -0.16458 0.6088 -0.17474 0.6088 L -0.16563 0.6088 " pathEditMode="relative" rAng="0" ptsTypes="AAAAAAAAAAAAAAAAAAAAAAAAAAAAAAAAAAAAAAAAAAAAAAAAAAAAAAAAAAAAAAA">
                                      <p:cBhvr>
                                        <p:cTn id="6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3.125E-6 0.00023 L 0.01341 -0.00926 C 0.01589 -0.01111 0.01849 -0.0125 0.0211 -0.01389 C 0.02852 -0.01875 0.02969 -0.02107 0.03724 -0.02477 C 0.04362 -0.02801 0.04466 -0.02778 0.05078 -0.0294 C 0.05248 -0.03009 0.05417 -0.03056 0.05586 -0.03056 C 0.06094 -0.03056 0.06615 -0.03102 0.07123 -0.0294 C 0.0737 -0.0287 0.07787 -0.02315 0.07787 -0.02292 C 0.08112 -0.01783 0.08151 -0.01644 0.08555 -0.01065 C 0.08724 -0.00857 0.08907 -0.00695 0.09063 -0.00463 C 0.09336 -0.00116 0.09571 0.00301 0.09831 0.00625 C 0.10104 0.00949 0.10391 0.01111 0.1069 0.01389 C 0.10938 0.01643 0.11198 0.01921 0.11459 0.02176 C 0.1168 0.0243 0.11888 0.02731 0.12136 0.0294 C 0.12631 0.03449 0.13177 0.03773 0.13659 0.04352 C 0.1392 0.04653 0.14154 0.04977 0.14414 0.05255 C 0.14623 0.05509 0.14818 0.05671 0.15013 0.05903 C 0.15287 0.06204 0.15703 0.06713 0.15938 0.0713 C 0.17591 0.09954 0.16315 0.07801 0.17318 0.09792 C 0.17461 0.10092 0.17657 0.10393 0.17813 0.10694 C 0.1819 0.11458 0.18542 0.12176 0.18841 0.13032 C 0.18998 0.13495 0.19115 0.13981 0.19258 0.14421 C 0.19388 0.14815 0.19571 0.15231 0.19675 0.15671 C 0.19818 0.16111 0.19896 0.16597 0.20013 0.1706 C 0.20339 0.18171 0.20664 0.19282 0.21055 0.20301 C 0.21094 0.20486 0.21159 0.20625 0.21211 0.20764 C 0.21276 0.20995 0.21341 0.2118 0.21394 0.21412 C 0.21446 0.21713 0.21459 0.2206 0.2155 0.22338 L 0.21732 0.22801 C 0.21758 0.23009 0.21784 0.23217 0.2181 0.23449 C 0.21993 0.24537 0.21953 0.24051 0.22071 0.24977 C 0.22188 0.25926 0.22201 0.26505 0.22318 0.27616 C 0.2237 0.28125 0.22435 0.28634 0.22487 0.29167 C 0.22513 0.29398 0.22552 0.29676 0.22565 0.29954 C 0.22826 0.32685 0.225 0.29259 0.22748 0.31643 C 0.22891 0.33032 0.22774 0.32106 0.22917 0.33171 C 0.22943 0.33634 0.22956 0.3412 0.22995 0.34606 C 0.23021 0.34792 0.2306 0.35 0.23086 0.35208 C 0.23295 0.36991 0.23047 0.35092 0.23256 0.36597 C 0.23164 0.43796 0.23099 0.44028 0.23256 0.51643 C 0.23269 0.51898 0.23308 0.52176 0.23334 0.5243 C 0.23399 0.53032 0.23451 0.53657 0.23503 0.54305 L 0.23594 0.55231 C 0.23659 0.56643 0.23698 0.58102 0.2375 0.5956 C 0.23776 0.59884 0.23828 0.60185 0.23841 0.60509 C 0.2392 0.61412 0.24037 0.63287 0.24037 0.6331 C 0.23998 0.6463 0.23985 0.65972 0.23933 0.67315 C 0.2392 0.67824 0.23841 0.68495 0.2375 0.69005 C 0.2362 0.69954 0.23737 0.6993 0.23334 0.70116 C 0.23308 0.70139 0.23295 0.70116 0.23256 0.70116 L 0.23256 0.70139 " pathEditMode="relative" rAng="0" ptsTypes="AAAAAAAA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3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2.08333E-6 0.00023 C -0.00234 0.00231 -0.00469 0.00463 -0.00677 0.00764 C -0.00872 0.00995 -0.01041 0.01296 -0.0125 0.01528 C -0.01328 0.01643 -0.01432 0.01736 -0.01523 0.01852 C -0.01784 0.02153 -0.02031 0.02477 -0.02278 0.02778 L -0.03411 0.04005 C -0.04349 0.05 -0.04674 0.05185 -0.0569 0.06505 C -0.06302 0.07245 -0.0763 0.08958 -0.08346 0.09907 C -0.09284 0.11181 -0.10195 0.12593 -0.11172 0.13796 C -0.12213 0.15 -0.13815 0.16968 -0.14961 0.18264 C -0.15469 0.18843 -0.16015 0.19352 -0.16484 0.2 L -0.19049 0.23356 C -0.19349 0.23796 -0.19635 0.24282 -0.19987 0.2463 C -0.20299 0.24931 -0.20625 0.25208 -0.20924 0.25579 C -0.21536 0.26204 -0.22135 0.26898 -0.22734 0.27569 C -0.23021 0.27893 -0.23294 0.28218 -0.23581 0.28495 C -0.24127 0.29005 -0.24661 0.29491 -0.25182 0.30046 C -0.25573 0.30417 -0.25924 0.30949 -0.26328 0.31296 C -0.26549 0.31505 -0.26771 0.31643 -0.26992 0.31898 C -0.27265 0.32245 -0.27461 0.32708 -0.27747 0.33009 C -0.28047 0.33333 -0.28398 0.33449 -0.28685 0.33796 C -0.28971 0.34097 -0.29179 0.3456 -0.2944 0.34861 C -0.30508 0.36042 -0.30208 0.35255 -0.3125 0.3625 C -0.31523 0.36528 -0.31732 0.36944 -0.32005 0.37176 C -0.32304 0.37477 -0.32656 0.37569 -0.32942 0.37801 C -0.33216 0.38032 -0.3345 0.38356 -0.33698 0.38588 C -0.34479 0.39282 -0.35299 0.39861 -0.36067 0.40602 C -0.3638 0.40903 -0.36627 0.41366 -0.36927 0.4169 C -0.37135 0.41921 -0.37383 0.42083 -0.37591 0.42315 C -0.37812 0.42546 -0.38021 0.42847 -0.38255 0.43079 C -0.38528 0.43356 -0.38828 0.43588 -0.39101 0.43843 C -0.39297 0.44051 -0.39479 0.44282 -0.39674 0.44491 C -0.39831 0.44653 -0.40013 0.44745 -0.40143 0.44954 C -0.41015 0.46134 -0.4039 0.45625 -0.41276 0.46667 C -0.42109 0.47593 -0.41797 0.4706 -0.42799 0.47708 C -0.42956 0.47824 -0.43112 0.48056 -0.43268 0.48171 C -0.44049 0.48819 -0.44844 0.49444 -0.45638 0.50046 C -0.45885 0.50278 -0.4612 0.50509 -0.46393 0.50671 C -0.46653 0.50833 -0.46901 0.50972 -0.47148 0.51157 C -0.47916 0.51667 -0.48659 0.52315 -0.49427 0.52824 C -0.53008 0.55347 -0.48945 0.52315 -0.52344 0.54514 C -0.52526 0.54676 -0.52656 0.54907 -0.52838 0.55023 C -0.53476 0.55509 -0.54166 0.55903 -0.54817 0.56389 C -0.55156 0.56667 -0.55429 0.57083 -0.55755 0.57361 C -0.56328 0.57847 -0.56888 0.5831 -0.57474 0.5875 C -0.60846 0.61204 -0.55989 0.57315 -0.59635 0.60116 C -0.60403 0.60741 -0.61198 0.61273 -0.61914 0.61968 C -0.6306 0.63194 -0.64687 0.65046 -0.65989 0.65856 C -0.66289 0.66042 -0.66627 0.66227 -0.66927 0.66505 C -0.67383 0.66852 -0.67773 0.675 -0.68255 0.67731 C -0.68763 0.68009 -0.6931 0.68079 -0.69765 0.68495 C -0.69935 0.68657 -0.70078 0.68843 -0.70247 0.68958 C -0.70364 0.69051 -0.70495 0.69051 -0.70612 0.6912 C -0.70755 0.6919 -0.70872 0.69352 -0.70989 0.69468 C -0.71094 0.69514 -0.71198 0.69514 -0.71276 0.69583 C -0.71497 0.69745 -0.71927 0.70093 -0.72135 0.70393 C -0.72239 0.70509 -0.72304 0.70694 -0.72422 0.70856 C -0.72552 0.70926 -0.72734 0.71042 -0.7289 0.71157 C -0.73086 0.71273 -0.73268 0.71458 -0.73463 0.7162 C -0.73646 0.71736 -0.74023 0.71921 -0.74023 0.71921 C -0.7431 0.72222 -0.74362 0.72268 -0.74596 0.72662 C -0.74674 0.72847 -0.747 0.73009 -0.74778 0.73148 C -0.74857 0.73264 -0.74987 0.73356 -0.75065 0.73472 C -0.75143 0.73542 -0.75325 0.73704 -0.7526 0.73773 C -0.75182 0.73889 -0.74974 0.73611 -0.74974 0.73657 L -0.74974 0.73611 L -0.74974 0.73657 L -0.74974 0.73611 " pathEditMode="relative" rAng="0" ptsTypes="AAAAAAAAAAAAAAAAAAAAAAAAAAAAAAAAAAAAAAAAAAAAAAAAAAAAAAAAAAAAAAAAAAAAA">
                                      <p:cBhvr>
                                        <p:cTn id="8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43" y="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4.58333E-6 0.00023 C 0.00495 0.01204 0.01641 0.04074 0.02123 0.04699 C 0.0237 0.05023 0.0267 0.05301 0.02891 0.05718 C 0.03152 0.06181 0.03321 0.06875 0.03555 0.07338 C 0.03842 0.07847 0.04167 0.08125 0.04454 0.08588 C 0.04701 0.09028 0.04922 0.0963 0.05222 0.10023 C 0.08178 0.14097 0.04297 0.08056 0.06771 0.11667 C 0.07631 0.12917 0.07058 0.125 0.07943 0.13495 C 0.08308 0.13958 0.08711 0.14329 0.09102 0.14745 L 0.10261 0.15972 C 0.10443 0.16181 0.10678 0.16319 0.10834 0.16574 C 0.10977 0.16782 0.11094 0.17037 0.11224 0.17222 C 0.1155 0.17569 0.12214 0.18056 0.12214 0.18079 C 0.12579 0.18819 0.12461 0.18657 0.12982 0.19282 C 0.1323 0.1956 0.13763 0.20093 0.13763 0.20139 C 0.14467 0.2162 0.13555 0.19861 0.14532 0.20926 C 0.14649 0.21018 0.14714 0.21389 0.14818 0.21551 C 0.15092 0.21875 0.15404 0.2206 0.15704 0.22338 C 0.15795 0.22477 0.15886 0.22639 0.1599 0.22755 C 0.16237 0.23032 0.16641 0.23102 0.16862 0.23171 C 0.17032 0.2331 0.17188 0.23495 0.17357 0.23565 C 0.1754 0.23704 0.17735 0.23727 0.1793 0.23773 C 0.18086 0.23819 0.18256 0.23935 0.18412 0.23981 C 0.18659 0.24213 0.1892 0.24444 0.19193 0.24606 C 0.19323 0.24676 0.19454 0.24745 0.19584 0.24815 C 0.20443 0.26157 0.19506 0.24861 0.20352 0.25648 C 0.20469 0.25741 0.20547 0.25903 0.20652 0.26065 C 0.21029 0.26528 0.2099 0.26458 0.2142 0.2669 C 0.21511 0.26782 0.21602 0.26968 0.21706 0.27083 C 0.21836 0.27199 0.2198 0.27199 0.22084 0.27292 C 0.22774 0.27708 0.21928 0.27338 0.23086 0.27708 C 0.23178 0.27755 0.23269 0.27847 0.2336 0.27917 C 0.2349 0.27963 0.23633 0.27986 0.2375 0.28125 C 0.24701 0.29097 0.23529 0.28449 0.24623 0.28912 C 0.2474 0.29074 0.2487 0.29259 0.25013 0.29329 C 0.2517 0.29444 0.25352 0.29444 0.25495 0.29537 C 0.26185 0.29861 0.25599 0.29606 0.26172 0.29954 C 0.26602 0.30231 0.26472 0.30347 0.2668 0.29954 L 0.2668 0.29745 " pathEditMode="relative" rAng="0" ptsTypes="AAAAAAAAAAAAAAAAAAAAAAAAAAAAAAAAAAAAAAAA">
                                      <p:cBhvr>
                                        <p:cTn id="9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1.48148E-6 C 2.70833E-6 0.00417 2.70833E-6 0.00879 2.70833E-6 0.01319 C 2.70833E-6 0.01574 0.00013 0.01829 0.00013 0.02083 C 0.00026 0.03842 0.00013 0.02731 0.00026 0.0419 C 0.00026 0.04722 0.00039 0.05231 0.00039 0.05717 C 0.00039 0.05972 0.00052 0.06227 0.00052 0.06504 C 0.00052 0.08819 0.00052 0.07222 0.00065 0.0875 C 0.00065 0.09074 0.00065 0.09375 0.00065 0.09676 C 0.00078 0.09977 0.00078 0.10278 0.00091 0.10579 C 0.00091 0.10972 0.00091 0.11875 0.00104 0.12222 C 0.00104 0.12754 0.00104 0.13264 0.00117 0.13773 C 0.00117 0.14004 0.00117 0.14259 0.00117 0.14537 C 0.0013 0.14815 0.0013 0.15116 0.0013 0.1544 C 0.00169 0.18542 0.0013 0.14491 0.00156 0.17106 C 0.00156 0.17662 0.00156 0.18866 0.00169 0.1956 C 0.00169 0.19745 0.00182 0.1993 0.00182 0.20162 C 0.00195 0.20648 0.00195 0.21157 0.00195 0.21643 C 0.00208 0.21967 0.00208 0.22245 0.00221 0.22569 C 0.00221 0.22963 0.00221 0.24213 0.00234 0.24537 C 0.00234 0.24745 0.00234 0.2493 0.00234 0.25162 C 0.0026 0.27407 0.00247 0.26134 0.00273 0.27731 C 0.00273 0.28032 0.00273 0.28356 0.00273 0.28634 C 0.00286 0.30069 0.00273 0.28565 0.00286 0.29676 C 0.00299 0.29954 0.00299 0.30231 0.00299 0.30463 C 0.00299 0.30671 0.00299 0.30856 0.00312 0.31065 C 0.00312 0.31389 0.00312 0.3169 0.00312 0.32014 C 0.00312 0.32129 0.00325 0.32292 0.00325 0.32454 C 0.00338 0.34375 0.00325 0.33426 0.00351 0.3456 C 0.00377 0.36898 0.00351 0.34329 0.00377 0.36088 C 0.00377 0.36342 0.00377 0.36597 0.0039 0.36829 C 0.0039 0.37014 0.0039 0.37153 0.0039 0.37292 C 0.0039 0.37546 0.00403 0.37801 0.00403 0.38055 C 0.00416 0.38241 0.00416 0.38449 0.00416 0.38657 C 0.00455 0.40231 0.00416 0.38958 0.00468 0.40486 L 0.00482 0.40926 C 0.00482 0.41088 0.00482 0.41227 0.00495 0.41389 C 0.00495 0.41551 0.00508 0.4169 0.00508 0.41852 C 0.00508 0.42129 0.00521 0.42454 0.00521 0.42754 C 0.00521 0.4294 0.00534 0.43055 0.00534 0.43217 C 0.0056 0.43912 0.00534 0.43495 0.0056 0.43842 L 0.0056 0.43889 " pathEditMode="relative" rAng="0" ptsTypes="AAAAAAAAAAAAAAAAAAAAAAAAAAAAAAAAAAAAAAAAAA">
                                      <p:cBhvr>
                                        <p:cTn id="10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2194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8" grpId="0"/>
      <p:bldP spid="91" grpId="0"/>
      <p:bldP spid="10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80" y="8346"/>
            <a:ext cx="2332490" cy="3715944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653" y="34142"/>
            <a:ext cx="1886603" cy="349129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/>
          <a:srcRect l="13525" t="12216" r="6475"/>
          <a:stretch/>
        </p:blipFill>
        <p:spPr>
          <a:xfrm>
            <a:off x="9178403" y="168781"/>
            <a:ext cx="1965561" cy="3524708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 flipV="1">
            <a:off x="10641092" y="2148001"/>
            <a:ext cx="702427" cy="34710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6276583" y="2307771"/>
            <a:ext cx="609922" cy="4960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2033855" y="1981200"/>
            <a:ext cx="763774" cy="4136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4742873" y="2057166"/>
            <a:ext cx="913493" cy="15001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10440175" y="3242000"/>
            <a:ext cx="781173" cy="45148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6284769" y="398704"/>
            <a:ext cx="828414" cy="7749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 flipV="1">
            <a:off x="637919" y="2592339"/>
            <a:ext cx="858929" cy="14409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722476" y="3227822"/>
            <a:ext cx="790597" cy="29761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9175470" y="3015697"/>
            <a:ext cx="769619" cy="10959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2050447" y="453693"/>
            <a:ext cx="1212598" cy="59265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6373503" y="1027895"/>
            <a:ext cx="643555" cy="29455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27999" y="5204289"/>
            <a:ext cx="14077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dress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56757" y="5582995"/>
            <a:ext cx="14237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</a:t>
            </a:r>
            <a:r>
              <a:rPr lang="fr-F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shoes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481036" y="5471422"/>
            <a:ext cx="2223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sunglasses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796305" y="4972439"/>
            <a:ext cx="16754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glasses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241138" y="4536703"/>
            <a:ext cx="10374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hat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590191" y="6032566"/>
            <a:ext cx="1204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coat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417067" y="5509346"/>
            <a:ext cx="15504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jacket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3448" y="5625481"/>
            <a:ext cx="20136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tracksuit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9823816" y="5994642"/>
            <a:ext cx="14045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bracelet</a:t>
            </a:r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082405" y="5994642"/>
            <a:ext cx="1398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socks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33131" y="6106215"/>
            <a:ext cx="13692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</a:t>
            </a:r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jeans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 flipH="1">
            <a:off x="4590201" y="3261345"/>
            <a:ext cx="105966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759600" y="5135164"/>
            <a:ext cx="1842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ø </a:t>
            </a:r>
            <a:r>
              <a:rPr lang="fr-F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trainers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49023" y="3853849"/>
            <a:ext cx="3866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Let’s</a:t>
            </a:r>
            <a:r>
              <a:rPr lang="fr-FR" sz="5400" b="1" cap="none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5400" b="1" cap="none" spc="0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play</a:t>
            </a:r>
            <a:r>
              <a:rPr lang="fr-FR" sz="5400" b="1" cap="none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5400" b="1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!</a:t>
            </a:r>
            <a:endParaRPr lang="fr-FR" sz="5400" b="1" cap="none" spc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8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C 0.06901 3.33333E-6 0.125 0.05602 0.125 0.125 C 0.125 0.19398 0.06901 0.25 1.875E-6 0.25 C -0.06901 0.25 -0.125 0.19398 -0.125 0.125 C -0.125 0.05602 -0.06901 3.33333E-6 1.875E-6 3.33333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36 -0.01805 L 0.01836 -0.01782 C 0.01641 -0.02801 0.01406 -0.0375 0.01276 -0.04745 C 0.01107 -0.06088 0.01029 -0.07453 0.00911 -0.08819 C 0.00352 -0.15162 0.00234 -0.2162 -0.00273 -0.27986 C -0.0151 -0.43402 -0.00339 -0.2949 -0.01458 -0.41319 C -0.02187 -0.48912 -0.01615 -0.44004 -0.02383 -0.50763 C -0.02396 -0.50972 -0.02435 -0.5118 -0.02474 -0.51412 C -0.02617 -0.52338 -0.02786 -0.5324 -0.0293 -0.54166 C -0.03021 -0.54814 -0.03086 -0.55486 -0.03203 -0.56111 C -0.03359 -0.57013 -0.03594 -0.57847 -0.0375 -0.58726 C -0.03867 -0.59351 -0.03906 -0.60046 -0.04023 -0.60671 C -0.04557 -0.63518 -0.04609 -0.63564 -0.05208 -0.65717 C -0.05391 -0.66967 -0.05156 -0.6581 -0.05573 -0.66851 C -0.05651 -0.67037 -0.05677 -0.67314 -0.05755 -0.675 C -0.05833 -0.67685 -0.0595 -0.67824 -0.06042 -0.67986 C -0.06745 -0.69444 -0.05898 -0.67916 -0.06589 -0.6912 C -0.06641 -0.69351 -0.0668 -0.69583 -0.06771 -0.69768 C -0.06875 -0.70023 -0.07135 -0.70416 -0.07135 -0.70393 C -0.07383 -0.7037 -0.07643 -0.70439 -0.07865 -0.70254 C -0.08073 -0.70092 -0.08646 -0.69282 -0.08867 -0.68796 C -0.08971 -0.68588 -0.09049 -0.68356 -0.09141 -0.68148 C -0.09284 -0.6787 -0.09596 -0.67338 -0.09596 -0.67314 C -0.097 -0.65926 -0.09687 -0.66481 -0.09687 -0.65717 L -0.09687 -0.65694 L -0.09779 -0.66041 " pathEditMode="relative" rAng="0" ptsTypes="AAAAAAAAAAAAAAAAAAAAAAAAAA">
                                      <p:cBhvr>
                                        <p:cTn id="6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-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024 L 5.55112E-17 0.00023 C -0.00065 -0.00996 -0.00208 -0.01968 -0.00182 -0.02963 C -0.0013 -0.05278 0.0043 -0.09098 0.00638 -0.11366 C 0.00755 -0.12755 0.0082 -0.14144 0.00911 -0.1551 C 0.00729 -0.23588 0.0069 -0.22732 0.01094 -0.35301 C 0.01133 -0.3669 0.01315 -0.38056 0.01458 -0.39422 C 0.0168 -0.41667 0.0181 -0.43982 0.02188 -0.46135 C 0.02578 -0.48357 0.02292 -0.46644 0.02917 -0.51991 C 0.03008 -0.52778 0.0306 -0.53612 0.0319 -0.54399 C 0.03229 -0.54584 0.03255 -0.54723 0.03281 -0.54931 C 0.03477 -0.56366 0.03672 -0.58658 0.04102 -0.59885 L 0.04284 -0.60394 C 0.04792 -0.59792 0.04362 -0.60394 0.0474 -0.59538 C 0.04831 -0.59375 0.04935 -0.59237 0.05013 -0.59028 C 0.05664 -0.57616 0.05 -0.58913 0.05482 -0.5801 L 0.05482 -0.57987 " pathEditMode="relative" rAng="0" ptsTypes="AAAAAAAAAAAAAAAAA">
                                      <p:cBhvr>
                                        <p:cTn id="7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" y="-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00023 C -0.00157 -0.00486 -0.00274 -0.00972 -0.00443 -0.01412 C -0.00495 -0.01528 -0.00586 -0.01574 -0.00651 -0.01713 C -0.00808 -0.01991 -0.00938 -0.02315 -0.01068 -0.02616 C -0.01146 -0.02778 -0.01211 -0.0294 -0.01289 -0.03078 C -0.01407 -0.03287 -0.01524 -0.03495 -0.01641 -0.0368 C -0.01706 -0.03796 -0.01784 -0.03889 -0.01849 -0.04004 C -0.01953 -0.0419 -0.02032 -0.04421 -0.02136 -0.04606 C -0.02318 -0.0493 -0.02539 -0.05162 -0.02696 -0.05532 C -0.03073 -0.06319 -0.02878 -0.05972 -0.03269 -0.0662 C -0.03516 -0.07731 -0.03256 -0.06736 -0.03698 -0.07824 C -0.03737 -0.07963 -0.03776 -0.08148 -0.03828 -0.08287 C -0.03985 -0.08657 -0.04232 -0.08889 -0.04323 -0.09352 C -0.04519 -0.10162 -0.04401 -0.09815 -0.04675 -0.10416 C -0.04948 -0.11551 -0.04675 -0.10578 -0.05026 -0.11481 C -0.05821 -0.13495 -0.05313 -0.12222 -0.05677 -0.13333 C -0.05834 -0.13773 -0.06055 -0.14398 -0.06172 -0.14861 C -0.06628 -0.16898 -0.06068 -0.14375 -0.06381 -0.15926 C -0.0655 -0.16875 -0.06498 -0.16227 -0.06654 -0.17315 C -0.06706 -0.17662 -0.06732 -0.18055 -0.06797 -0.18379 C -0.06875 -0.18819 -0.07006 -0.1919 -0.07084 -0.19606 C -0.07123 -0.1993 -0.07175 -0.20208 -0.07214 -0.20532 C -0.07253 -0.20764 -0.07253 -0.21041 -0.07292 -0.21296 C -0.07331 -0.21551 -0.07396 -0.21782 -0.07435 -0.2206 C -0.0767 -0.23889 -0.07487 -0.2287 -0.07644 -0.2419 C -0.07657 -0.24352 -0.07696 -0.24491 -0.07709 -0.24653 C -0.07774 -0.25254 -0.07813 -0.25879 -0.07852 -0.26504 C -0.0793 -0.27523 -0.08021 -0.28518 -0.0806 -0.29537 C -0.08099 -0.30162 -0.08112 -0.30764 -0.08138 -0.31366 C -0.08112 -0.32315 -0.08125 -0.33217 -0.0806 -0.34143 C -0.0806 -0.34398 -0.07969 -0.34653 -0.07917 -0.34907 C -0.07904 -0.35069 -0.07878 -0.35208 -0.07852 -0.3537 C -0.07813 -0.35578 -0.07748 -0.35764 -0.07709 -0.35972 C -0.07266 -0.38541 -0.0806 -0.34514 -0.075 -0.37199 C -0.07435 -0.37569 -0.07344 -0.37916 -0.07292 -0.38287 C -0.07253 -0.38472 -0.07279 -0.38727 -0.07214 -0.38889 C -0.07162 -0.39051 -0.07084 -0.39097 -0.07006 -0.3919 C -0.06966 -0.39352 -0.06927 -0.39491 -0.06862 -0.39653 C -0.06758 -0.39907 -0.06628 -0.40162 -0.06511 -0.40416 L -0.06315 -0.40879 C -0.06263 -0.40972 -0.06198 -0.41065 -0.06172 -0.4118 C -0.0612 -0.41342 -0.06094 -0.41504 -0.06029 -0.41643 C -0.05964 -0.41759 -0.05886 -0.41852 -0.05834 -0.41944 C -0.0543 -0.42453 -0.05573 -0.42338 -0.05248 -0.42546 C -0.04844 -0.43148 -0.05235 -0.42639 -0.04818 -0.43009 C -0.04727 -0.43102 -0.04636 -0.43217 -0.04545 -0.4331 C -0.04102 -0.4375 -0.04167 -0.4368 -0.03828 -0.43912 C -0.0362 -0.43889 -0.03425 -0.43866 -0.03203 -0.43773 C -0.02982 -0.43703 -0.02683 -0.43264 -0.02552 -0.43009 C -0.02136 -0.42106 -0.02292 -0.42546 -0.02058 -0.41782 C -0.01888 -0.40625 -0.02136 -0.42014 -0.01784 -0.41018 C -0.01745 -0.40903 -0.01745 -0.40717 -0.01706 -0.40578 C -0.01693 -0.40509 -0.01654 -0.40463 -0.01641 -0.40416 L -0.01706 -0.3875 L -0.01706 -0.38727 " pathEditMode="relative" rAng="0" ptsTypes="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4 L 3.33333E-6 0.00046 C 0.00117 -0.04491 3.33333E-6 -0.04792 0.00403 -0.0838 C 0.00442 -0.08635 0.00507 -0.08843 0.00573 -0.09051 C 0.00507 -0.11204 0.00521 -0.13334 0.00403 -0.15463 C 0.0039 -0.15996 0.00208 -0.16505 0.0013 -0.16991 C 0.00078 -0.17431 0.00052 -0.17871 3.33333E-6 -0.18311 C -0.00026 -0.18542 -0.00104 -0.18774 -0.00144 -0.18982 C -0.00339 -0.2051 -0.00183 -0.19954 -0.00417 -0.21204 C -0.00495 -0.21621 -0.0069 -0.22524 -0.0069 -0.22477 C -0.00912 -0.24584 -0.00716 -0.23149 -0.00964 -0.24491 C -0.01068 -0.24977 -0.01107 -0.25533 -0.01237 -0.26019 C -0.01302 -0.26297 -0.01446 -0.26459 -0.01524 -0.2669 C -0.01732 -0.27454 -0.0181 -0.2838 -0.02071 -0.29098 C -0.02123 -0.29283 -0.02253 -0.29422 -0.02344 -0.29561 C -0.02448 -0.3 -0.02565 -0.30417 -0.02618 -0.30903 C -0.02657 -0.3125 -0.02696 -0.31621 -0.02761 -0.32014 C -0.02878 -0.32593 -0.03034 -0.33172 -0.03177 -0.3375 C -0.03698 -0.36088 -0.02839 -0.32385 -0.03451 -0.35301 C -0.03529 -0.35672 -0.03659 -0.35996 -0.03724 -0.36412 C -0.04141 -0.38542 -0.03568 -0.36551 -0.04141 -0.3838 C -0.04375 -0.40162 -0.04154 -0.3882 -0.04545 -0.40579 C -0.04649 -0.41019 -0.0474 -0.41459 -0.04818 -0.41922 C -0.04883 -0.4213 -0.04909 -0.42362 -0.04961 -0.4257 C -0.05808 -0.45255 -0.0474 -0.41922 -0.05534 -0.44121 C -0.05625 -0.44399 -0.05703 -0.44676 -0.05808 -0.45 C -0.05873 -0.45232 -0.05873 -0.4544 -0.05951 -0.45649 C -0.06107 -0.46227 -0.06237 -0.46343 -0.06498 -0.46737 C -0.06732 -0.47917 -0.06472 -0.47014 -0.06914 -0.47848 C -0.07435 -0.48912 -0.06888 -0.48218 -0.07591 -0.48936 C -0.07852 -0.49561 -0.08034 -0.5007 -0.08425 -0.5051 L -0.09245 -0.51343 C -0.10039 -0.51297 -0.10821 -0.51274 -0.11615 -0.51135 C -0.1224 -0.51042 -0.12123 -0.50857 -0.12709 -0.5051 C -0.12891 -0.50417 -0.13086 -0.50417 -0.13269 -0.50255 C -0.13464 -0.50162 -0.1362 -0.49954 -0.13815 -0.49838 C -0.14037 -0.49746 -0.14284 -0.497 -0.14506 -0.49607 C -0.14636 -0.49584 -0.14779 -0.49491 -0.14922 -0.49399 C -0.16003 -0.47686 -0.14206 -0.50463 -0.15599 -0.48519 C -0.1586 -0.48172 -0.16081 -0.47778 -0.16289 -0.47408 L -0.16563 -0.46968 L -0.17006 -0.4632 C -0.17136 -0.46112 -0.17292 -0.45926 -0.17409 -0.45649 L -0.17696 -0.45 C -0.17735 -0.43959 -0.17735 -0.4294 -0.17826 -0.41922 C -0.17865 -0.41436 -0.18008 -0.41019 -0.18099 -0.40579 C -0.18099 -0.40556 -0.18373 -0.39237 -0.18373 -0.39213 C -0.18412 -0.3882 -0.1849 -0.3838 -0.18516 -0.37917 C -0.18529 -0.36899 -0.18516 -0.3588 -0.18516 -0.34838 L -0.18516 -0.34815 " pathEditMode="relative" rAng="0" ptsTypes="AAAAAAAAAAAAAAAAAAAAAAAAAAAAAAAAAAAAAAAAAAAAAAAAAA">
                                      <p:cBhvr>
                                        <p:cTn id="9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L -1.66667E-6 -7.40741E-7 L 0.48451 -0.01088 C 0.52826 -0.01319 0.57188 -0.0206 0.61485 -0.0338 C 0.61797 -0.03495 0.65742 -0.05532 0.67162 -0.07477 C 0.69584 -0.10718 0.72018 -0.13866 0.74349 -0.17384 C 0.76276 -0.20278 0.78477 -0.22546 0.80104 -0.26042 C 0.8043 -0.26759 0.80847 -0.27361 0.81094 -0.28171 C 0.81693 -0.30162 0.82227 -0.32222 0.82617 -0.34375 C 0.83919 -0.4125 0.83268 -0.38843 0.83607 -0.42153 C 0.8388 -0.44792 0.83477 -0.40278 0.83789 -0.43935 C 0.83828 -0.4581 0.83841 -0.47685 0.8388 -0.49583 C 0.83893 -0.50023 0.83985 -0.5081 0.83985 -0.50787 L 0.83985 -0.5081 " pathEditMode="relative" rAng="0" ptsTypes="AAAAAAAAAAAAAA">
                                      <p:cBhvr>
                                        <p:cTn id="10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92" y="-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23 L -2.29167E-6 0.00023 C 0.00117 -0.01088 0.00196 -0.01713 0.00274 -0.02731 C 0.003 -0.03264 0.00313 -0.03796 0.00365 -0.04352 C 0.00443 -0.05208 0.00521 -0.05602 0.00651 -0.06319 C 0.00677 -0.06852 0.0069 -0.07407 0.00742 -0.07963 C 0.00755 -0.08194 0.00808 -0.08402 0.00834 -0.0868 C 0.00912 -0.09444 0.00977 -0.10023 0.01029 -0.1081 C 0.0112 -0.12314 0.01107 -0.12801 0.01211 -0.14236 C 0.01237 -0.14606 0.01263 -0.14977 0.01302 -0.15324 C 0.01315 -0.15509 0.01367 -0.15694 0.01393 -0.15856 C 0.01472 -0.16273 0.01524 -0.16713 0.01589 -0.17129 C 0.01641 -0.17477 0.0168 -0.1787 0.01771 -0.18194 C 0.01836 -0.18426 0.01914 -0.18657 0.01966 -0.18912 C 0.02005 -0.19097 0.02005 -0.19305 0.02058 -0.19444 C 0.02136 -0.19699 0.02253 -0.19907 0.02331 -0.20162 C 0.02422 -0.20393 0.02474 -0.20648 0.02526 -0.20879 C 0.02565 -0.21064 0.02565 -0.21273 0.02617 -0.21435 C 0.02696 -0.21713 0.02839 -0.21875 0.02904 -0.22152 C 0.02982 -0.22453 0.03021 -0.22754 0.03086 -0.23055 C 0.03138 -0.23287 0.03203 -0.23541 0.03268 -0.23773 C 0.03985 -0.2618 0.03242 -0.2375 0.03737 -0.25046 C 0.03893 -0.2537 0.03972 -0.2581 0.04115 -0.26111 L 0.04701 -0.27176 L 0.04974 -0.27731 C 0.05026 -0.27847 0.05078 -0.28009 0.0517 -0.28078 C 0.05261 -0.28217 0.05352 -0.2831 0.05443 -0.28449 C 0.05599 -0.28727 0.05729 -0.29097 0.05912 -0.29328 C 0.06107 -0.29583 0.06315 -0.29768 0.06472 -0.30069 C 0.06732 -0.30578 0.06589 -0.30393 0.0694 -0.30625 C 0.07136 -0.30856 0.07344 -0.31018 0.07513 -0.31342 C 0.07578 -0.31435 0.0763 -0.31597 0.07696 -0.31689 C 0.07787 -0.31805 0.07878 -0.31805 0.07982 -0.31875 C 0.08138 -0.32152 0.08242 -0.32407 0.08464 -0.32592 C 0.08633 -0.32754 0.08828 -0.32824 0.09024 -0.32939 C 0.09115 -0.33009 0.09206 -0.33078 0.09297 -0.33125 C 0.09675 -0.3331 0.09818 -0.33402 0.10235 -0.33495 C 0.10612 -0.33564 0.1099 -0.33588 0.11367 -0.33657 C 0.11719 -0.3375 0.12045 -0.33889 0.12396 -0.34027 C 0.13047 -0.34259 0.13086 -0.34213 0.13815 -0.3456 C 0.14571 -0.34953 0.14167 -0.34791 0.14753 -0.35277 C 0.14935 -0.35439 0.15222 -0.35555 0.15404 -0.35648 C 0.15547 -0.35764 0.15664 -0.35926 0.15781 -0.35995 C 0.15899 -0.36088 0.16055 -0.36064 0.16159 -0.3618 C 0.16328 -0.36319 0.16485 -0.36527 0.16641 -0.36713 C 0.16732 -0.36852 0.1681 -0.3699 0.16927 -0.37083 C 0.17279 -0.37361 0.17656 -0.37662 0.18047 -0.37824 C 0.18203 -0.3787 0.1836 -0.37939 0.18516 -0.37986 C 0.18893 -0.38125 0.19271 -0.38194 0.19636 -0.38356 L 0.20104 -0.38541 C 0.203 -0.38588 0.20495 -0.38634 0.20677 -0.38703 C 0.20781 -0.38727 0.2086 -0.38842 0.20964 -0.38889 C 0.21081 -0.38935 0.21211 -0.39004 0.21341 -0.39074 C 0.2211 -0.39814 0.21315 -0.3912 0.22097 -0.39606 C 0.22253 -0.39699 0.22396 -0.39838 0.22565 -0.39977 C 0.22656 -0.40023 0.22748 -0.40115 0.22839 -0.40139 C 0.23242 -0.40254 0.23659 -0.40277 0.24063 -0.40324 C 0.24284 -0.40509 0.24492 -0.40764 0.24714 -0.40856 C 0.25156 -0.41064 0.26042 -0.41227 0.26042 -0.41203 C 0.26224 -0.41342 0.2642 -0.41481 0.26602 -0.41574 C 0.26758 -0.41666 0.26914 -0.41713 0.27071 -0.41759 C 0.27383 -0.41852 0.278 -0.41967 0.28099 -0.42106 C 0.28828 -0.42477 0.27891 -0.42152 0.28763 -0.42477 C 0.28946 -0.42546 0.29154 -0.42615 0.29336 -0.42662 C 0.29974 -0.43287 0.29427 -0.42824 0.30274 -0.43194 C 0.30365 -0.4324 0.30456 -0.43356 0.3056 -0.43379 C 0.30925 -0.43518 0.31302 -0.43611 0.3168 -0.43727 C 0.32839 -0.44189 0.31393 -0.43634 0.32709 -0.44097 C 0.32878 -0.44166 0.33034 -0.44213 0.3319 -0.44259 C 0.33386 -0.44352 0.33568 -0.44398 0.3375 -0.44444 C 0.3388 -0.4449 0.33998 -0.44606 0.34128 -0.44652 C 0.34414 -0.44722 0.34688 -0.44745 0.34974 -0.44838 C 0.35065 -0.44884 0.35156 -0.4493 0.35261 -0.45023 C 0.35469 -0.45115 0.35716 -0.45185 0.35912 -0.4537 C 0.3599 -0.45416 0.36029 -0.45625 0.36094 -0.45717 C 0.36198 -0.4581 0.36289 -0.45833 0.3638 -0.45902 C 0.36472 -0.46018 0.36563 -0.46157 0.36667 -0.46273 C 0.36784 -0.46365 0.36914 -0.46365 0.37031 -0.46435 C 0.37722 -0.46805 0.36836 -0.46435 0.378 -0.46805 C 0.39063 -0.48009 0.37188 -0.46296 0.38646 -0.47338 C 0.3875 -0.4743 0.38815 -0.47615 0.3892 -0.47708 C 0.3905 -0.47801 0.3918 -0.47824 0.39297 -0.4787 C 0.39935 -0.48495 0.39401 -0.48055 0.40052 -0.48426 C 0.40235 -0.48518 0.40612 -0.48773 0.40612 -0.4875 C 0.40938 -0.49375 0.40664 -0.48958 0.41081 -0.49305 C 0.41211 -0.49421 0.41341 -0.4956 0.41472 -0.49676 C 0.41654 -0.49838 0.41927 -0.49953 0.42123 -0.50023 C 0.42787 -0.50879 0.4194 -0.49907 0.42878 -0.50578 C 0.42982 -0.50648 0.43047 -0.50856 0.43151 -0.50926 C 0.43308 -0.51064 0.43464 -0.51064 0.4362 -0.51111 C 0.4375 -0.51227 0.43867 -0.51389 0.43998 -0.51458 C 0.44193 -0.5162 0.44375 -0.51713 0.44558 -0.51828 L 0.44844 -0.52037 C 0.44935 -0.52083 0.45026 -0.52152 0.4513 -0.52199 C 0.45612 -0.52407 0.45378 -0.52314 0.45795 -0.52569 C 0.45886 -0.52662 0.45977 -0.52777 0.46081 -0.52916 C 0.46354 -0.53356 0.46159 -0.53264 0.4655 -0.53634 C 0.47461 -0.54514 0.46641 -0.53518 0.47292 -0.54352 C 0.47357 -0.54537 0.47383 -0.54768 0.47487 -0.54907 C 0.47656 -0.55092 0.48047 -0.55254 0.48047 -0.55231 C 0.48594 -0.56273 0.48151 -0.55625 0.49753 -0.55625 L 0.49753 -0.55578 " pathEditMode="relative" rAng="0" ptsTypes="AAAAAAAAAAAAAAAAAAAAAAAAAAAAAAAAAAAAAAAAAAAAAAAAAAAAAAAAAAAAAAAAAAAAAAAAAAAAAAAAAAAAAAAAAAAAAAAAAAAAAA">
                                      <p:cBhvr>
                                        <p:cTn id="11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0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23 L 1.875E-6 0.00023 C 0.00299 -0.00277 0.00612 -0.00555 0.00937 -0.0074 C 0.01159 -0.00856 0.01393 -0.00856 0.01601 -0.00926 L 0.02357 -0.01111 L 0.03021 -0.01273 C 0.03281 -0.01342 0.03541 -0.01365 0.03776 -0.01458 C 0.05716 -0.02106 0.03581 -0.01597 0.05495 -0.0199 L 0.06263 -0.02338 C 0.06536 -0.02477 0.06836 -0.02523 0.07109 -0.02708 C 0.07344 -0.02824 0.07552 -0.03078 0.07786 -0.0324 C 0.07956 -0.03356 0.08164 -0.03472 0.08359 -0.03588 C 0.08515 -0.03703 0.08659 -0.03842 0.08828 -0.03958 C 0.0901 -0.04074 0.09206 -0.04166 0.09401 -0.04305 C 0.09648 -0.0449 0.09896 -0.04676 0.10156 -0.04838 C 0.10911 -0.05347 0.11041 -0.05347 0.11771 -0.05902 C 0.12461 -0.06458 0.12682 -0.06736 0.13385 -0.07152 C 0.13581 -0.07268 0.14844 -0.07824 0.15 -0.07893 C 0.15599 -0.08032 0.16198 -0.08102 0.1681 -0.0824 C 0.17096 -0.08287 0.17383 -0.0831 0.17656 -0.08426 C 0.17982 -0.08495 0.18294 -0.0868 0.18607 -0.08773 C 0.19505 -0.09051 0.19258 -0.08796 0.2013 -0.09305 C 0.21471 -0.10092 0.20338 -0.09652 0.21458 -0.10023 C 0.23034 -0.11481 0.21055 -0.09676 0.22604 -0.10902 C 0.22799 -0.11064 0.22982 -0.11273 0.23177 -0.11435 C 0.23333 -0.11574 0.23489 -0.11666 0.23659 -0.11782 C 0.23841 -0.11967 0.24023 -0.12176 0.24219 -0.12314 C 0.24414 -0.12477 0.24609 -0.12523 0.24791 -0.12685 C 0.24948 -0.12824 0.25104 -0.13055 0.2526 -0.13217 C 0.25599 -0.13541 0.26784 -0.14236 0.26888 -0.14282 C 0.27578 -0.14745 0.27252 -0.1456 0.27838 -0.14838 C 0.29075 -0.16574 0.27526 -0.14398 0.28502 -0.15717 C 0.2862 -0.15879 0.28737 -0.16111 0.2888 -0.1625 C 0.28958 -0.16342 0.29062 -0.16365 0.29153 -0.16435 C 0.29961 -0.17939 0.29088 -0.16412 0.30013 -0.17685 C 0.30664 -0.18541 0.3043 -0.18518 0.31068 -0.19097 C 0.31146 -0.19189 0.31263 -0.19213 0.31354 -0.19282 C 0.31471 -0.19375 0.31588 -0.19537 0.31732 -0.19629 C 0.31914 -0.19791 0.32109 -0.19884 0.32305 -0.2 C 0.32786 -0.20301 0.33372 -0.20648 0.33815 -0.21064 C 0.34739 -0.21921 0.34388 -0.21412 0.34961 -0.225 L 0.35156 -0.2287 L 0.35338 -0.23217 C 0.35573 -0.2456 0.35234 -0.22939 0.35716 -0.24097 C 0.35781 -0.24259 0.35755 -0.2449 0.3582 -0.24629 C 0.35859 -0.24791 0.35937 -0.24861 0.36002 -0.25 L 0.36198 -0.26064 C 0.36224 -0.26227 0.36224 -0.26458 0.36289 -0.26597 L 0.36484 -0.26944 C 0.3651 -0.27129 0.3651 -0.27361 0.36575 -0.27477 C 0.3664 -0.27662 0.36771 -0.27708 0.36862 -0.27824 C 0.36927 -0.27939 0.36979 -0.28078 0.37044 -0.28194 C 0.37252 -0.28495 0.3737 -0.28611 0.37617 -0.28727 C 0.37799 -0.28819 0.38203 -0.28889 0.38203 -0.28865 L 0.38203 -0.28889 L 0.38203 -0.28865 " pathEditMode="relative" rAng="0" ptsTypes="AAAAAAAAAAAAAAAAAAAAAAAAAAAAAAAAAAAAAAAAAAAAAAAAAAAAAAAA">
                                      <p:cBhvr>
                                        <p:cTn id="12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23 L 2.08333E-7 0.00023 C 0.0013 -0.00648 0.00273 -0.01273 0.0043 -0.01921 C 0.00729 -0.03287 0.00156 -0.01204 0.00781 -0.03449 C 0.00846 -0.0375 0.00951 -0.04005 0.01042 -0.04306 C 0.01224 -0.04977 0.01341 -0.05486 0.01471 -0.06181 C 0.01615 -0.06921 0.01719 -0.07685 0.01823 -0.08426 C 0.01875 -0.08866 0.01927 -0.09329 0.01992 -0.09792 C 0.02044 -0.10139 0.02122 -0.10463 0.02161 -0.1081 C 0.02201 -0.11158 0.02201 -0.11505 0.02253 -0.11829 C 0.02305 -0.1213 0.02383 -0.12408 0.02422 -0.12685 C 0.025 -0.13079 0.02552 -0.13496 0.02604 -0.13889 C 0.02682 -0.14954 0.0276 -0.16134 0.02865 -0.17153 C 0.02904 -0.17431 0.02943 -0.17708 0.02956 -0.18009 C 0.02995 -0.18565 0.02995 -0.19144 0.03034 -0.19722 C 0.0306 -0.19884 0.03112 -0.20046 0.03138 -0.20232 C 0.03177 -0.20579 0.0319 -0.20903 0.03229 -0.2125 C 0.03229 -0.21505 0.03281 -0.21713 0.03307 -0.21945 C 0.03633 -0.24977 0.03359 -0.225 0.03568 -0.24699 C 0.0362 -0.25255 0.03711 -0.2581 0.0375 -0.26389 C 0.03763 -0.26852 0.03789 -0.27292 0.03828 -0.27755 C 0.03854 -0.28056 0.0388 -0.28357 0.03919 -0.28611 C 0.03971 -0.28982 0.04089 -0.2963 0.04089 -0.29607 C 0.04323 -0.32477 0.04049 -0.29491 0.04271 -0.31204 C 0.0431 -0.31458 0.0431 -0.31759 0.04349 -0.3206 C 0.04375 -0.32222 0.04414 -0.32384 0.0444 -0.3257 C 0.04479 -0.32778 0.04492 -0.33033 0.04531 -0.33241 C 0.04557 -0.33426 0.04583 -0.33588 0.04609 -0.3375 C 0.04648 -0.33982 0.04661 -0.34213 0.04701 -0.34445 C 0.04753 -0.34792 0.04831 -0.35116 0.0487 -0.35463 C 0.05091 -0.37107 0.04818 -0.3507 0.0513 -0.37014 C 0.05378 -0.38426 0.05039 -0.36968 0.05391 -0.38403 C 0.0543 -0.38658 0.0543 -0.38982 0.05482 -0.39236 C 0.05521 -0.39398 0.05625 -0.39445 0.05651 -0.39583 C 0.05833 -0.40255 0.05664 -0.40208 0.05833 -0.40787 C 0.05911 -0.41019 0.06016 -0.41227 0.06094 -0.41458 C 0.06159 -0.41644 0.06211 -0.41806 0.06276 -0.41968 C 0.06484 -0.43264 0.06198 -0.4169 0.06536 -0.43009 C 0.06602 -0.43264 0.06615 -0.43611 0.06719 -0.43866 C 0.06849 -0.44236 0.07096 -0.44491 0.0724 -0.44884 C 0.07292 -0.45046 0.07331 -0.45255 0.07409 -0.45394 C 0.07513 -0.45602 0.07656 -0.45718 0.0776 -0.45926 C 0.07826 -0.46042 0.07865 -0.46273 0.0793 -0.46435 C 0.07982 -0.46551 0.08047 -0.46667 0.08099 -0.46783 C 0.08281 -0.47755 0.08073 -0.46875 0.08359 -0.47639 C 0.0849 -0.47917 0.0875 -0.48912 0.08971 -0.49167 C 0.09089 -0.49283 0.09206 -0.49283 0.09336 -0.49352 C 0.09622 -0.50208 0.09349 -0.49583 0.09857 -0.50185 C 0.09974 -0.50347 0.10078 -0.50556 0.10208 -0.50718 C 0.10273 -0.5081 0.10378 -0.5081 0.10469 -0.5088 C 0.10586 -0.50972 0.1069 -0.51134 0.10807 -0.51227 C 0.10924 -0.5132 0.11042 -0.51343 0.11159 -0.51389 C 0.1125 -0.51435 0.11328 -0.51505 0.11419 -0.51551 C 0.11536 -0.51644 0.11654 -0.51667 0.11771 -0.51736 C 0.11888 -0.51829 0.12005 -0.51991 0.12122 -0.52083 C 0.12708 -0.525 0.1224 -0.51991 0.12734 -0.52408 C 0.12852 -0.525 0.12956 -0.52685 0.13086 -0.52755 C 0.13255 -0.52894 0.13711 -0.53033 0.13867 -0.53102 C 0.13958 -0.53148 0.14036 -0.53218 0.14128 -0.53264 C 0.14245 -0.53333 0.14362 -0.5338 0.14479 -0.53426 C 0.15078 -0.5338 0.15703 -0.53357 0.16315 -0.53264 C 0.16589 -0.53241 0.16849 -0.52917 0.17096 -0.52755 C 0.17214 -0.52685 0.17331 -0.52662 0.17448 -0.52593 C 0.17591 -0.52477 0.17734 -0.52361 0.17878 -0.52246 C 0.17969 -0.52199 0.18047 -0.52153 0.18138 -0.52083 C 0.18451 -0.51482 0.18307 -0.5169 0.18594 -0.51389 L 0.18594 -0.51366 " pathEditMode="relative" rAng="0" ptsTypes="AAAAAAAAAAAAAAAAAAAAAAAAAAAAAAAAAAAAAAAAAAAAAAAAAAAAAAAAAAAAAAAAAAA">
                                      <p:cBhvr>
                                        <p:cTn id="13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0.00023 C -0.01614 -0.03218 0.00039 -0.00047 -0.00989 -0.01806 C -0.01081 -0.01945 -0.01159 -0.02176 -0.01263 -0.02338 C -0.02018 -0.03496 -0.01588 -0.02547 -0.02317 -0.03912 C -0.02747 -0.04723 -0.03112 -0.05648 -0.03567 -0.06389 C -0.0401 -0.07176 -0.04427 -0.0801 -0.04896 -0.08727 C -0.0513 -0.09074 -0.05377 -0.09375 -0.05599 -0.09769 C -0.05859 -0.10209 -0.06054 -0.10764 -0.06315 -0.11181 C -0.06562 -0.11644 -0.06862 -0.11968 -0.07122 -0.12431 C -0.07344 -0.12848 -0.07513 -0.13403 -0.07734 -0.13843 C -0.08112 -0.1456 -0.08646 -0.15324 -0.08971 -0.16158 C -0.09153 -0.16574 -0.09258 -0.17107 -0.09414 -0.1757 C -0.09557 -0.1794 -0.09739 -0.18241 -0.09857 -0.18635 C -0.10117 -0.19306 -0.10338 -0.20047 -0.10573 -0.20741 C -0.1069 -0.21111 -0.10794 -0.21482 -0.10937 -0.21829 C -0.11653 -0.23658 -0.1095 -0.21783 -0.11549 -0.23588 C -0.11627 -0.23843 -0.11745 -0.24051 -0.11823 -0.24306 C -0.11888 -0.24537 -0.11927 -0.24792 -0.11992 -0.25 C -0.1207 -0.25255 -0.12187 -0.25463 -0.12265 -0.25718 C -0.12448 -0.26297 -0.12591 -0.26945 -0.12799 -0.27477 C -0.12877 -0.27732 -0.12982 -0.27963 -0.1306 -0.28195 C -0.13138 -0.28426 -0.13164 -0.28681 -0.13242 -0.28912 C -0.13307 -0.29121 -0.13437 -0.29236 -0.13502 -0.29445 C -0.13581 -0.29653 -0.13607 -0.29931 -0.13672 -0.30162 C -0.14414 -0.32176 -0.1345 -0.28959 -0.14219 -0.31389 C -0.15052 -0.34098 -0.13554 -0.29676 -0.14661 -0.32986 C -0.14739 -0.33241 -0.14844 -0.33426 -0.14935 -0.33681 C -0.15247 -0.3463 -0.15469 -0.35695 -0.15729 -0.36713 L -0.15989 -0.37778 C -0.16054 -0.3801 -0.16094 -0.38241 -0.16172 -0.38473 C -0.16276 -0.38843 -0.16419 -0.39167 -0.16523 -0.39537 C -0.16953 -0.41019 -0.16562 -0.40255 -0.17135 -0.41135 C -0.17226 -0.41435 -0.17331 -0.41713 -0.17409 -0.42014 C -0.17487 -0.42269 -0.17513 -0.42523 -0.17578 -0.42709 C -0.17773 -0.43357 -0.17877 -0.43496 -0.18125 -0.43982 C -0.18255 -0.44491 -0.18398 -0.45116 -0.18567 -0.45556 C -0.18646 -0.45764 -0.1875 -0.45926 -0.18828 -0.46088 C -0.18893 -0.4632 -0.18919 -0.46598 -0.1901 -0.46806 C -0.1914 -0.4713 -0.19336 -0.47338 -0.19453 -0.47685 C -0.1957 -0.48033 -0.19648 -0.48449 -0.19804 -0.4875 C -0.1987 -0.48866 -0.19935 -0.48982 -0.19987 -0.49098 C -0.20078 -0.49375 -0.20143 -0.49699 -0.20247 -0.5 C -0.20429 -0.50486 -0.20599 -0.50949 -0.20781 -0.51412 C -0.20872 -0.51644 -0.20976 -0.51852 -0.21041 -0.5213 C -0.21185 -0.52662 -0.21302 -0.53241 -0.21497 -0.53704 C -0.21549 -0.53843 -0.21614 -0.53935 -0.21679 -0.54074 C -0.21927 -0.56111 -0.21575 -0.53588 -0.2194 -0.55301 C -0.22187 -0.56459 -0.21836 -0.55648 -0.22213 -0.56366 C -0.22435 -0.57778 -0.22278 -0.57107 -0.22643 -0.58334 C -0.22786 -0.59491 -0.22643 -0.58611 -0.22916 -0.5956 C -0.2306 -0.6007 -0.23073 -0.60371 -0.23268 -0.6081 C -0.23385 -0.61042 -0.23502 -0.61273 -0.2362 -0.61505 L -0.23893 -0.62037 L -0.24505 -0.63264 L -0.24687 -0.63635 L -0.24765 -0.64144 L -0.24765 -0.64121 " pathEditMode="relative" rAng="0" ptsTypes="AAAAAAAAAAAAAAAAAAAAAAAAAAAAAAAAAAAAAAAAAAAAAAAAAAAAAAAAAA">
                                      <p:cBhvr>
                                        <p:cTn id="14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83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1.11022E-16 0.00023 C -0.00065 -0.00532 -0.00078 -0.01065 -0.00195 -0.01574 C -0.00234 -0.01782 -0.00378 -0.01852 -0.00469 -0.02037 C -0.0056 -0.02222 -0.00651 -0.02431 -0.00742 -0.02662 C -0.00807 -0.02847 -0.00846 -0.03079 -0.00924 -0.03264 C -0.01289 -0.04282 -0.02096 -0.06019 -0.02383 -0.0669 C -0.02604 -0.07176 -0.02812 -0.07685 -0.03021 -0.08218 C -0.03216 -0.08681 -0.03346 -0.0919 -0.03555 -0.09607 C -0.03841 -0.10116 -0.04128 -0.10625 -0.04388 -0.11157 C -0.05651 -0.13796 -0.04779 -0.12407 -0.06302 -0.15185 C -0.07253 -0.16898 -0.08242 -0.18588 -0.09219 -0.20278 C -0.09701 -0.21088 -0.10182 -0.21944 -0.10664 -0.22755 L -0.12044 -0.25069 C -0.12435 -0.25741 -0.12799 -0.26458 -0.13216 -0.27083 C -0.1431 -0.28681 -0.16523 -0.31829 -0.17135 -0.33264 C -0.18581 -0.36667 -0.17669 -0.34745 -0.1987 -0.38657 C -0.21888 -0.42269 -0.20977 -0.4081 -0.22526 -0.43148 C -0.22826 -0.43611 -0.23099 -0.4412 -0.23424 -0.44537 C -0.23971 -0.45278 -0.24479 -0.46088 -0.25065 -0.46713 C -0.26706 -0.48449 -0.24831 -0.46389 -0.26615 -0.48565 C -0.27187 -0.49259 -0.27773 -0.49907 -0.28346 -0.50579 C -0.28659 -0.50926 -0.28945 -0.51343 -0.29258 -0.51644 C -0.30026 -0.52454 -0.31263 -0.53681 -0.31901 -0.54444 C -0.32201 -0.54792 -0.32487 -0.55232 -0.32812 -0.55532 C -0.35495 -0.57963 -0.33542 -0.55972 -0.35182 -0.57222 C -0.36159 -0.57986 -0.36185 -0.58241 -0.36992 -0.58611 C -0.37148 -0.58704 -0.37305 -0.58727 -0.37461 -0.58773 C -0.39036 -0.60093 -0.38008 -0.59352 -0.39375 -0.60162 C -0.39609 -0.60301 -0.39844 -0.60532 -0.40091 -0.60625 C -0.40638 -0.6088 -0.41198 -0.60995 -0.41745 -0.6125 C -0.41979 -0.61366 -0.42227 -0.61435 -0.42474 -0.61551 C -0.42708 -0.6169 -0.42943 -0.61875 -0.4319 -0.62014 C -0.43464 -0.62176 -0.4375 -0.62315 -0.4401 -0.62477 C -0.45273 -0.63357 -0.44974 -0.63449 -0.46198 -0.63866 C -0.46784 -0.64074 -0.48307 -0.64282 -0.48854 -0.6463 C -0.48997 -0.64745 -0.49154 -0.64838 -0.49297 -0.64954 C -0.49414 -0.65046 -0.49531 -0.65208 -0.49661 -0.65278 C -0.51823 -0.66065 -0.51198 -0.65625 -0.5276 -0.66204 L -0.54036 -0.66667 C -0.54284 -0.66921 -0.54401 -0.67014 -0.54583 -0.67431 C -0.54727 -0.67708 -0.54948 -0.68357 -0.54948 -0.68333 C -0.55091 -0.69074 -0.55065 -0.69213 -0.55312 -0.69745 C -0.55365 -0.69861 -0.55443 -0.69954 -0.55495 -0.70046 C -0.5556 -0.7037 -0.55664 -0.70833 -0.55677 -0.71134 C -0.55703 -0.71343 -0.55677 -0.71551 -0.55677 -0.71736 L -0.55677 -0.71736 L -0.55677 -0.71736 L -0.55846 -0.71736 " pathEditMode="relative" rAng="0" ptsTypes="AAAAAAAAAAAAAAAAAAAAAAAAAAAAAAAAAAAAAAAAAAAAAAAAA">
                                      <p:cBhvr>
                                        <p:cTn id="15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30" y="-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23 L 4.58333E-6 0.00024 C -0.01615 -0.02963 -0.03464 -0.05532 -0.04844 -0.08888 C -0.06967 -0.1412 -0.06862 -0.13958 -0.1142 -0.22013 C -0.13308 -0.25347 -0.1543 -0.28125 -0.17357 -0.31365 C -0.18165 -0.32731 -0.18855 -0.34305 -0.19584 -0.3581 C -0.19662 -0.35949 -0.19688 -0.3618 -0.19766 -0.36319 C -0.21732 -0.40115 -0.21133 -0.38541 -0.22917 -0.42453 C -0.23256 -0.43171 -0.23542 -0.43912 -0.23842 -0.44675 C -0.23907 -0.44838 -0.23998 -0.44976 -0.24037 -0.45185 C -0.24753 -0.48402 -0.24649 -0.47662 -0.24857 -0.49606 C -0.24831 -0.49838 -0.24805 -0.50069 -0.24766 -0.503 C -0.24714 -0.50625 -0.2461 -0.50949 -0.24584 -0.51319 C -0.24545 -0.52453 -0.24584 -0.53588 -0.24584 -0.54699 L -0.24584 -0.54675 " pathEditMode="relative" rAng="0" ptsTypes="AAAAAAAAAAAAAAA">
                                      <p:cBhvr>
                                        <p:cTn id="16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-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-1.25E-6 0.00023 C -0.00495 -0.01319 -0.00781 -0.02986 -0.01458 -0.03935 C -0.20364 -0.30347 -0.14648 -0.20486 -0.4194 -0.36088 C -0.4569 -0.38218 -0.49349 -0.40903 -0.53073 -0.43241 C -0.53372 -0.43403 -0.53672 -0.43426 -0.53971 -0.43588 L -0.63763 -0.47824 C -0.6612 -0.48912 -0.68555 -0.49606 -0.7082 -0.51227 C -0.72825 -0.52662 -0.72057 -0.52268 -0.73073 -0.52755 C -0.73971 -0.5375 -0.73099 -0.52893 -0.73997 -0.53426 C -0.74505 -0.5375 -0.75026 -0.54097 -0.75521 -0.54444 C -0.77851 -0.5618 -0.75742 -0.54606 -0.76888 -0.5581 C -0.76979 -0.55926 -0.77448 -0.56111 -0.77526 -0.56134 C -0.77617 -0.56273 -0.77695 -0.56435 -0.77799 -0.56481 C -0.78333 -0.56829 -0.78867 -0.56574 -0.79414 -0.56481 C -0.79596 -0.56389 -0.79805 -0.56366 -0.79961 -0.56134 C -0.80286 -0.55764 -0.8013 -0.5581 -0.80404 -0.5581 L -0.80404 -0.55787 L -0.80325 -0.5581 " pathEditMode="relative" rAng="0" ptsTypes="AAAAAAAAAAAAAAAAAAA">
                                      <p:cBhvr>
                                        <p:cTn id="17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7" grpId="0"/>
      <p:bldP spid="69" grpId="0"/>
      <p:bldP spid="71" grpId="0"/>
      <p:bldP spid="72" grpId="0"/>
      <p:bldP spid="75" grpId="0"/>
      <p:bldP spid="76" grpId="0"/>
      <p:bldP spid="81" grpId="0"/>
      <p:bldP spid="85" grpId="0"/>
      <p:bldP spid="90" grpId="0"/>
      <p:bldP spid="45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7" y="3429000"/>
            <a:ext cx="2083408" cy="3270601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337132" y="105823"/>
            <a:ext cx="2553803" cy="3161835"/>
          </a:xfrm>
          <a:prstGeom prst="wedgeRoundRectCallout">
            <a:avLst>
              <a:gd name="adj1" fmla="val -20862"/>
              <a:gd name="adj2" fmla="val 59928"/>
              <a:gd name="adj3" fmla="val 16667"/>
            </a:avLst>
          </a:prstGeom>
          <a:solidFill>
            <a:srgbClr val="FFFFBD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</a:t>
            </a:r>
            <a:r>
              <a:rPr lang="fr-F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many</a:t>
            </a: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words</a:t>
            </a: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can</a:t>
            </a: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you</a:t>
            </a: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remember</a:t>
            </a: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fr-F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Try</a:t>
            </a: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to complete this chart.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815830"/>
              </p:ext>
            </p:extLst>
          </p:nvPr>
        </p:nvGraphicFramePr>
        <p:xfrm>
          <a:off x="3405649" y="556727"/>
          <a:ext cx="7124817" cy="5937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4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4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010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err="1" smtClean="0">
                          <a:latin typeface="Comic Sans MS" panose="030F0702030302020204" pitchFamily="66" charset="0"/>
                        </a:rPr>
                        <a:t>Clothes</a:t>
                      </a:r>
                      <a:endParaRPr lang="fr-FR" sz="2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err="1" smtClean="0">
                          <a:latin typeface="Comic Sans MS" panose="030F0702030302020204" pitchFamily="66" charset="0"/>
                        </a:rPr>
                        <a:t>Shoes</a:t>
                      </a:r>
                      <a:endParaRPr lang="fr-FR" sz="2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err="1" smtClean="0">
                          <a:latin typeface="Comic Sans MS" panose="030F0702030302020204" pitchFamily="66" charset="0"/>
                        </a:rPr>
                        <a:t>Accessories</a:t>
                      </a:r>
                      <a:endParaRPr lang="fr-FR" sz="2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749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833" y="1895707"/>
            <a:ext cx="2083408" cy="32706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173" y="3091732"/>
            <a:ext cx="2348987" cy="311993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24" y="2699054"/>
            <a:ext cx="2042176" cy="36009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8167" y="145199"/>
            <a:ext cx="1719841" cy="33016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61" y="67366"/>
            <a:ext cx="2083424" cy="27922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258" y="5871891"/>
            <a:ext cx="1288755" cy="6892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73078" y="3387428"/>
            <a:ext cx="1465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r>
              <a:rPr lang="fr-FR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arcie</a:t>
            </a:r>
            <a:endParaRPr lang="fr-F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34497" y="4932825"/>
            <a:ext cx="1380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Frieda</a:t>
            </a:r>
            <a:endParaRPr lang="fr-F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46048" y="6086408"/>
            <a:ext cx="11455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Patty</a:t>
            </a:r>
            <a:endParaRPr lang="fr-F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Pensées 15"/>
          <p:cNvSpPr/>
          <p:nvPr/>
        </p:nvSpPr>
        <p:spPr>
          <a:xfrm>
            <a:off x="2711638" y="39394"/>
            <a:ext cx="3985963" cy="1895707"/>
          </a:xfrm>
          <a:prstGeom prst="cloudCallout">
            <a:avLst>
              <a:gd name="adj1" fmla="val -74446"/>
              <a:gd name="adj2" fmla="val -135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Now</a:t>
            </a:r>
            <a:r>
              <a:rPr lang="fr-FR" sz="2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it’s</a:t>
            </a:r>
            <a:r>
              <a:rPr lang="fr-FR" sz="2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time to </a:t>
            </a:r>
            <a:r>
              <a:rPr lang="fr-FR" sz="24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practise</a:t>
            </a:r>
            <a:r>
              <a:rPr lang="fr-FR" sz="2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and </a:t>
            </a:r>
          </a:p>
          <a:p>
            <a:pPr algn="ctr"/>
            <a:r>
              <a:rPr lang="fr-FR" sz="2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describe</a:t>
            </a:r>
            <a:r>
              <a:rPr lang="fr-FR" sz="2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my friends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7350" y="4007636"/>
            <a:ext cx="2654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Comic Sans MS" panose="030F0702030302020204" pitchFamily="66" charset="0"/>
              </a:rPr>
              <a:t>He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latin typeface="Comic Sans MS" panose="030F0702030302020204" pitchFamily="66" charset="0"/>
              </a:rPr>
              <a:t>…</a:t>
            </a:r>
          </a:p>
          <a:p>
            <a:r>
              <a:rPr lang="fr-FR" sz="2800" b="1" dirty="0" smtClean="0">
                <a:latin typeface="Comic Sans MS" panose="030F0702030302020204" pitchFamily="66" charset="0"/>
              </a:rPr>
              <a:t>He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latin typeface="Comic Sans MS" panose="030F0702030302020204" pitchFamily="66" charset="0"/>
              </a:rPr>
              <a:t>…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118325" y="1318981"/>
            <a:ext cx="2654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latin typeface="Comic Sans MS" panose="030F0702030302020204" pitchFamily="66" charset="0"/>
              </a:rPr>
              <a:t>She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2800" b="1" dirty="0" smtClean="0">
                <a:latin typeface="Comic Sans MS" panose="030F0702030302020204" pitchFamily="66" charset="0"/>
              </a:rPr>
              <a:t> …</a:t>
            </a:r>
          </a:p>
          <a:p>
            <a:r>
              <a:rPr lang="fr-FR" sz="2800" b="1" dirty="0" err="1" smtClean="0">
                <a:latin typeface="Comic Sans MS" panose="030F0702030302020204" pitchFamily="66" charset="0"/>
              </a:rPr>
              <a:t>She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1489" y="2992185"/>
            <a:ext cx="1717725" cy="333942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022239" y="6117187"/>
            <a:ext cx="261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Charlie Brown</a:t>
            </a:r>
            <a:endParaRPr lang="fr-F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72400" y="6190300"/>
            <a:ext cx="11897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Linus</a:t>
            </a:r>
            <a:endParaRPr lang="fr-F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705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7" grpId="0"/>
      <p:bldP spid="18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010" y="170350"/>
            <a:ext cx="3621338" cy="6687892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7003676" y="412225"/>
            <a:ext cx="1676400" cy="8055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6658054" y="1383112"/>
            <a:ext cx="2367644" cy="352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501964" y="2194635"/>
            <a:ext cx="2239736" cy="376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3279516" y="1371957"/>
            <a:ext cx="1946214" cy="7896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3732083" y="366460"/>
            <a:ext cx="1558780" cy="644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3768140" y="2510897"/>
            <a:ext cx="1826078" cy="1172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3149282" y="6317016"/>
            <a:ext cx="1677080" cy="93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7321564" y="3717845"/>
            <a:ext cx="2017939" cy="151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049978" y="20711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25931" y="5818225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41700" y="3355378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29715" y="2028808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18080" y="2153170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53666" y="935445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62014" y="980800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33012" y="-68476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 flipH="1">
            <a:off x="4319979" y="2329298"/>
            <a:ext cx="1936442" cy="1025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018621" y="2795803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3556659" y="5003544"/>
            <a:ext cx="1669071" cy="772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94433" y="4647464"/>
            <a:ext cx="56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3AFD6"/>
                  </a:outerShdw>
                </a:effectLst>
              </a:rPr>
              <a:t>10</a:t>
            </a:r>
            <a:endParaRPr lang="fr-FR" sz="28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3AFD6"/>
                </a:outerShdw>
              </a:effectLst>
            </a:endParaRPr>
          </a:p>
        </p:txBody>
      </p:sp>
      <p:sp>
        <p:nvSpPr>
          <p:cNvPr id="4" name="Bulle ronde 3"/>
          <p:cNvSpPr/>
          <p:nvPr/>
        </p:nvSpPr>
        <p:spPr>
          <a:xfrm rot="20295189">
            <a:off x="40444" y="460400"/>
            <a:ext cx="3497156" cy="1985303"/>
          </a:xfrm>
          <a:prstGeom prst="wedgeEllipseCallout">
            <a:avLst>
              <a:gd name="adj1" fmla="val 69428"/>
              <a:gd name="adj2" fmla="val 8481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8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How </a:t>
            </a:r>
            <a:r>
              <a:rPr lang="fr-FR" sz="2800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many</a:t>
            </a:r>
            <a:r>
              <a:rPr lang="fr-FR" sz="28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words</a:t>
            </a:r>
            <a:r>
              <a:rPr lang="fr-FR" sz="28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 do </a:t>
            </a:r>
          </a:p>
          <a:p>
            <a:pPr lvl="0" algn="ctr"/>
            <a:r>
              <a:rPr lang="fr-FR" sz="2800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already</a:t>
            </a:r>
            <a:r>
              <a:rPr lang="fr-FR" sz="28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you</a:t>
            </a:r>
            <a:r>
              <a:rPr lang="fr-FR" sz="28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 know?</a:t>
            </a:r>
          </a:p>
        </p:txBody>
      </p:sp>
    </p:spTree>
    <p:extLst>
      <p:ext uri="{BB962C8B-B14F-4D97-AF65-F5344CB8AC3E}">
        <p14:creationId xmlns:p14="http://schemas.microsoft.com/office/powerpoint/2010/main" val="319125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592" y="88826"/>
            <a:ext cx="2083408" cy="32706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243" y="531494"/>
            <a:ext cx="2348987" cy="311993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24" y="2699054"/>
            <a:ext cx="2042176" cy="36009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370" y="0"/>
            <a:ext cx="1941740" cy="37276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4343" y="3792922"/>
            <a:ext cx="2083424" cy="27922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962" y="-91168"/>
            <a:ext cx="2600325" cy="13906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8231" y="3083210"/>
            <a:ext cx="1717725" cy="33394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84358" y="3620691"/>
            <a:ext cx="1465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r>
              <a:rPr lang="fr-FR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arcie</a:t>
            </a:r>
            <a:endParaRPr lang="fr-F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80944" y="6268729"/>
            <a:ext cx="24615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Charlie Brown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5097" y="3469756"/>
            <a:ext cx="11897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Linus</a:t>
            </a:r>
            <a:endParaRPr lang="fr-F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5498" y="6207173"/>
            <a:ext cx="1621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Snoopy</a:t>
            </a:r>
            <a:endParaRPr lang="fr-F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31524" y="3049616"/>
            <a:ext cx="1380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Frieda</a:t>
            </a:r>
            <a:endParaRPr lang="fr-F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63896" y="6035566"/>
            <a:ext cx="11455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Patty</a:t>
            </a:r>
            <a:endParaRPr lang="fr-F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8240" y="2614822"/>
            <a:ext cx="231159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WORDS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Ø shorts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trousers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atin typeface="Comic Sans MS" panose="030F0702030302020204" pitchFamily="66" charset="0"/>
              </a:rPr>
              <a:t>dress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smtClean="0">
                <a:latin typeface="Comic Sans MS" panose="030F0702030302020204" pitchFamily="66" charset="0"/>
              </a:rPr>
              <a:t>T-shirt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A polo-</a:t>
            </a:r>
            <a:r>
              <a:rPr lang="fr-FR" sz="2800" dirty="0" err="1" smtClean="0">
                <a:latin typeface="Comic Sans MS" panose="030F0702030302020204" pitchFamily="66" charset="0"/>
              </a:rPr>
              <a:t>shirt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shoes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trainers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socks</a:t>
            </a:r>
            <a:endParaRPr lang="fr-FR" sz="2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65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777731" y="363620"/>
            <a:ext cx="3644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Cooper Black" panose="0208090404030B020404" pitchFamily="18" charset="0"/>
              </a:rPr>
              <a:t>My </a:t>
            </a:r>
            <a:r>
              <a:rPr lang="fr-FR" sz="54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Cooper Black" panose="0208090404030B020404" pitchFamily="18" charset="0"/>
              </a:rPr>
              <a:t>Words</a:t>
            </a:r>
            <a:endParaRPr lang="fr-FR" sz="5400" b="1" cap="none" spc="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4898" y="275069"/>
            <a:ext cx="3131459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 foot / </a:t>
            </a:r>
            <a:r>
              <a:rPr lang="fr-FR" sz="2400" dirty="0" err="1" smtClean="0">
                <a:latin typeface="Comic Sans MS" panose="030F0702030302020204" pitchFamily="66" charset="0"/>
              </a:rPr>
              <a:t>two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latin typeface="Comic Sans MS" panose="030F0702030302020204" pitchFamily="66" charset="0"/>
              </a:rPr>
              <a:t>feet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an arm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leg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an </a:t>
            </a:r>
            <a:r>
              <a:rPr lang="fr-FR" sz="2400" dirty="0" err="1" smtClean="0">
                <a:latin typeface="Comic Sans MS" panose="030F0702030302020204" pitchFamily="66" charset="0"/>
              </a:rPr>
              <a:t>eye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Ø </a:t>
            </a:r>
            <a:r>
              <a:rPr lang="fr-FR" sz="2400" dirty="0" err="1" smtClean="0">
                <a:latin typeface="Comic Sans MS" panose="030F0702030302020204" pitchFamily="66" charset="0"/>
              </a:rPr>
              <a:t>hair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a face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an </a:t>
            </a:r>
            <a:r>
              <a:rPr lang="fr-FR" sz="2400" dirty="0" err="1" smtClean="0">
                <a:latin typeface="Comic Sans MS" panose="030F0702030302020204" pitchFamily="66" charset="0"/>
              </a:rPr>
              <a:t>ear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head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mouth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tooth</a:t>
            </a:r>
            <a:r>
              <a:rPr lang="fr-FR" sz="2400" dirty="0" smtClean="0">
                <a:latin typeface="Comic Sans MS" panose="030F0702030302020204" pitchFamily="66" charset="0"/>
              </a:rPr>
              <a:t> / </a:t>
            </a:r>
            <a:r>
              <a:rPr lang="fr-FR" sz="2400" dirty="0" err="1" smtClean="0">
                <a:latin typeface="Comic Sans MS" panose="030F0702030302020204" pitchFamily="66" charset="0"/>
              </a:rPr>
              <a:t>teeth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0178" y="4274673"/>
            <a:ext cx="307342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Comic Sans MS" panose="030F0702030302020204" pitchFamily="66" charset="0"/>
              </a:rPr>
              <a:t>slim    --   fat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30178" y="5202158"/>
            <a:ext cx="272089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err="1" smtClean="0">
                <a:latin typeface="Comic Sans MS" panose="030F0702030302020204" pitchFamily="66" charset="0"/>
              </a:rPr>
              <a:t>small</a:t>
            </a:r>
            <a:r>
              <a:rPr lang="fr-FR" sz="2800" b="1" dirty="0" smtClean="0">
                <a:latin typeface="Comic Sans MS" panose="030F0702030302020204" pitchFamily="66" charset="0"/>
              </a:rPr>
              <a:t>  --  </a:t>
            </a:r>
            <a:r>
              <a:rPr lang="fr-FR" sz="2800" b="1" dirty="0" err="1" smtClean="0">
                <a:latin typeface="Comic Sans MS" panose="030F0702030302020204" pitchFamily="66" charset="0"/>
              </a:rPr>
              <a:t>tall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0178" y="6047587"/>
            <a:ext cx="42415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err="1">
                <a:latin typeface="Comic Sans MS" panose="030F0702030302020204" pitchFamily="66" charset="0"/>
              </a:rPr>
              <a:t>v</a:t>
            </a:r>
            <a:r>
              <a:rPr lang="fr-FR" sz="2800" b="1" dirty="0" err="1" smtClean="0">
                <a:latin typeface="Comic Sans MS" panose="030F0702030302020204" pitchFamily="66" charset="0"/>
              </a:rPr>
              <a:t>ery</a:t>
            </a:r>
            <a:r>
              <a:rPr lang="fr-FR" sz="2800" b="1" dirty="0" smtClean="0">
                <a:latin typeface="Comic Sans MS" panose="030F0702030302020204" pitchFamily="66" charset="0"/>
              </a:rPr>
              <a:t> ……  --  </a:t>
            </a:r>
            <a:r>
              <a:rPr lang="fr-FR" sz="2800" b="1" dirty="0" err="1" smtClean="0">
                <a:latin typeface="Comic Sans MS" panose="030F0702030302020204" pitchFamily="66" charset="0"/>
              </a:rPr>
              <a:t>very</a:t>
            </a:r>
            <a:r>
              <a:rPr lang="fr-FR" sz="2800" b="1" dirty="0" smtClean="0">
                <a:latin typeface="Comic Sans MS" panose="030F0702030302020204" pitchFamily="66" charset="0"/>
              </a:rPr>
              <a:t> ……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309132" y="446053"/>
            <a:ext cx="2311599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ø shorts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trousers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ø jeans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atin typeface="Comic Sans MS" panose="030F0702030302020204" pitchFamily="66" charset="0"/>
              </a:rPr>
              <a:t>dress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smtClean="0">
                <a:latin typeface="Comic Sans MS" panose="030F0702030302020204" pitchFamily="66" charset="0"/>
              </a:rPr>
              <a:t>T-shirt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atin typeface="Comic Sans MS" panose="030F0702030302020204" pitchFamily="66" charset="0"/>
              </a:rPr>
              <a:t>shirt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a polo-</a:t>
            </a:r>
            <a:r>
              <a:rPr lang="fr-FR" sz="2800" dirty="0" err="1" smtClean="0">
                <a:latin typeface="Comic Sans MS" panose="030F0702030302020204" pitchFamily="66" charset="0"/>
              </a:rPr>
              <a:t>shirt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atin typeface="Comic Sans MS" panose="030F0702030302020204" pitchFamily="66" charset="0"/>
              </a:rPr>
              <a:t>coat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a jacket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shoes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trainers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sandals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socks</a:t>
            </a:r>
            <a:endParaRPr lang="fr-FR" sz="28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56876" y="4515942"/>
            <a:ext cx="2524809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a cap 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atin typeface="Comic Sans MS" panose="030F0702030302020204" pitchFamily="66" charset="0"/>
              </a:rPr>
              <a:t>hat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braces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ø glasses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sunglasses</a:t>
            </a:r>
            <a:endParaRPr lang="fr-FR" sz="2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4427" y="1002939"/>
            <a:ext cx="832336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ooper Black" panose="0208090404030B020404" pitchFamily="18" charset="0"/>
              </a:rPr>
              <a:t>Physical description </a:t>
            </a:r>
            <a:endParaRPr lang="fr-FR" sz="60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ooper Black" panose="0208090404030B020404" pitchFamily="18" charset="0"/>
            </a:endParaRPr>
          </a:p>
          <a:p>
            <a:pPr algn="ctr"/>
            <a:r>
              <a:rPr lang="fr-FR" sz="60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ooper Black" panose="0208090404030B020404" pitchFamily="18" charset="0"/>
              </a:rPr>
              <a:t>Part 3</a:t>
            </a:r>
            <a:endParaRPr lang="fr-FR" sz="6000" dirty="0"/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777820" y="4320879"/>
            <a:ext cx="8689976" cy="1371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OPINION</a:t>
            </a:r>
          </a:p>
          <a:p>
            <a:pPr marL="0" indent="0">
              <a:buNone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1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1" y="67366"/>
            <a:ext cx="1679395" cy="2250736"/>
          </a:xfrm>
          <a:prstGeom prst="rect">
            <a:avLst/>
          </a:prstGeom>
        </p:spPr>
      </p:pic>
      <p:sp>
        <p:nvSpPr>
          <p:cNvPr id="16" name="Pensées 15"/>
          <p:cNvSpPr/>
          <p:nvPr/>
        </p:nvSpPr>
        <p:spPr>
          <a:xfrm>
            <a:off x="3163228" y="0"/>
            <a:ext cx="7586834" cy="1895707"/>
          </a:xfrm>
          <a:prstGeom prst="cloudCallout">
            <a:avLst>
              <a:gd name="adj1" fmla="val -66183"/>
              <a:gd name="adj2" fmla="val -17265"/>
            </a:avLst>
          </a:prstGeom>
          <a:solidFill>
            <a:srgbClr val="D7FDD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Can</a:t>
            </a:r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you</a:t>
            </a:r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COMPLETE this sentence to </a:t>
            </a:r>
            <a:r>
              <a:rPr lang="fr-F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describe</a:t>
            </a:r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Shelly, my cousin?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94809" y="1894149"/>
            <a:ext cx="92495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This dog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latin typeface="Comic Sans MS" panose="030F0702030302020204" pitchFamily="66" charset="0"/>
              </a:rPr>
              <a:t>fat and ________, </a:t>
            </a:r>
            <a:r>
              <a:rPr lang="fr-FR" sz="2800" dirty="0" err="1" smtClean="0">
                <a:latin typeface="Comic Sans MS" panose="030F0702030302020204" pitchFamily="66" charset="0"/>
              </a:rPr>
              <a:t>she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latin typeface="Comic Sans MS" panose="030F0702030302020204" pitchFamily="66" charset="0"/>
              </a:rPr>
              <a:t>ø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latin typeface="Comic Sans MS" panose="030F0702030302020204" pitchFamily="66" charset="0"/>
              </a:rPr>
              <a:t>_______  ______ </a:t>
            </a:r>
            <a:r>
              <a:rPr lang="fr-FR" sz="2800" dirty="0" err="1" smtClean="0">
                <a:latin typeface="Comic Sans MS" panose="030F0702030302020204" pitchFamily="66" charset="0"/>
              </a:rPr>
              <a:t>eyes</a:t>
            </a:r>
            <a:r>
              <a:rPr lang="fr-FR" sz="2800" dirty="0" smtClean="0">
                <a:latin typeface="Comic Sans MS" panose="030F0702030302020204" pitchFamily="66" charset="0"/>
              </a:rPr>
              <a:t> and ø ________ _______ </a:t>
            </a:r>
            <a:r>
              <a:rPr lang="fr-FR" sz="2800" dirty="0" err="1" smtClean="0">
                <a:latin typeface="Comic Sans MS" panose="030F0702030302020204" pitchFamily="66" charset="0"/>
              </a:rPr>
              <a:t>ears</a:t>
            </a:r>
            <a:r>
              <a:rPr lang="fr-FR" sz="2800" dirty="0" smtClean="0">
                <a:latin typeface="Comic Sans MS" panose="030F0702030302020204" pitchFamily="66" charset="0"/>
              </a:rPr>
              <a:t>.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She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hasn’t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got</a:t>
            </a:r>
            <a:r>
              <a:rPr lang="fr-FR" sz="2800" dirty="0" smtClean="0">
                <a:latin typeface="Comic Sans MS" panose="030F0702030302020204" pitchFamily="66" charset="0"/>
              </a:rPr>
              <a:t> _____ </a:t>
            </a:r>
            <a:r>
              <a:rPr lang="fr-FR" sz="2800" dirty="0" err="1" smtClean="0">
                <a:latin typeface="Comic Sans MS" panose="030F0702030302020204" pitchFamily="66" charset="0"/>
              </a:rPr>
              <a:t>ears</a:t>
            </a:r>
            <a:r>
              <a:rPr lang="fr-FR" sz="2800" dirty="0" smtClean="0">
                <a:latin typeface="Comic Sans MS" panose="030F0702030302020204" pitchFamily="66" charset="0"/>
              </a:rPr>
              <a:t>.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err="1">
                <a:latin typeface="Comic Sans MS" panose="030F0702030302020204" pitchFamily="66" charset="0"/>
              </a:rPr>
              <a:t>S</a:t>
            </a:r>
            <a:r>
              <a:rPr lang="fr-FR" sz="2800" dirty="0" err="1" smtClean="0">
                <a:latin typeface="Comic Sans MS" panose="030F0702030302020204" pitchFamily="66" charset="0"/>
              </a:rPr>
              <a:t>he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atin typeface="Comic Sans MS" panose="030F0702030302020204" pitchFamily="66" charset="0"/>
              </a:rPr>
              <a:t>very</a:t>
            </a:r>
            <a:r>
              <a:rPr lang="fr-FR" sz="2800" dirty="0" smtClean="0">
                <a:latin typeface="Comic Sans MS" panose="030F0702030302020204" pitchFamily="66" charset="0"/>
              </a:rPr>
              <a:t> _______ ________ </a:t>
            </a:r>
            <a:r>
              <a:rPr lang="fr-FR" sz="2800" dirty="0" err="1" smtClean="0">
                <a:latin typeface="Comic Sans MS" panose="030F0702030302020204" pitchFamily="66" charset="0"/>
              </a:rPr>
              <a:t>nose</a:t>
            </a:r>
            <a:r>
              <a:rPr lang="fr-FR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fr-FR" sz="2800" dirty="0" err="1" smtClean="0">
                <a:latin typeface="Comic Sans MS" panose="030F0702030302020204" pitchFamily="66" charset="0"/>
              </a:rPr>
              <a:t>She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latin typeface="Comic Sans MS" panose="030F0702030302020204" pitchFamily="66" charset="0"/>
              </a:rPr>
              <a:t>a ___________ ________green </a:t>
            </a:r>
            <a:r>
              <a:rPr lang="fr-FR" sz="2800" dirty="0" err="1" smtClean="0">
                <a:latin typeface="Comic Sans MS" panose="030F0702030302020204" pitchFamily="66" charset="0"/>
              </a:rPr>
              <a:t>bow</a:t>
            </a:r>
            <a:r>
              <a:rPr lang="fr-FR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I </a:t>
            </a:r>
            <a:r>
              <a:rPr lang="fr-FR" sz="2800" dirty="0" err="1" smtClean="0">
                <a:latin typeface="Comic Sans MS" panose="030F0702030302020204" pitchFamily="66" charset="0"/>
              </a:rPr>
              <a:t>think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she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like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fr-FR" sz="2800" dirty="0" smtClean="0">
                <a:latin typeface="Comic Sans MS" panose="030F0702030302020204" pitchFamily="66" charset="0"/>
              </a:rPr>
              <a:t> ________.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002" y="2318102"/>
            <a:ext cx="3743601" cy="40409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8868506" y="4105354"/>
                <a:ext cx="3206263" cy="26776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2800" b="1" u="sng" dirty="0" smtClean="0">
                    <a:ln w="22225">
                      <a:solidFill>
                        <a:schemeClr val="tx1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WORDS</a:t>
                </a:r>
              </a:p>
              <a:p>
                <a:r>
                  <a:rPr lang="fr-FR" sz="2800" dirty="0" err="1" smtClean="0">
                    <a:latin typeface="Comic Sans MS" panose="030F0702030302020204" pitchFamily="66" charset="0"/>
                  </a:rPr>
                  <a:t>beautiful</a:t>
                </a:r>
                <a:r>
                  <a:rPr lang="fr-FR" sz="2800" dirty="0" smtClean="0">
                    <a:latin typeface="Comic Sans MS" panose="030F0702030302020204" pitchFamily="66" charset="0"/>
                  </a:rPr>
                  <a:t> = </a:t>
                </a:r>
                <a:r>
                  <a:rPr lang="fr-FR" sz="2800" dirty="0" err="1" smtClean="0">
                    <a:latin typeface="Comic Sans MS" panose="030F0702030302020204" pitchFamily="66" charset="0"/>
                  </a:rPr>
                  <a:t>lovely</a:t>
                </a:r>
                <a:endParaRPr lang="fr-FR" sz="2800" dirty="0" smtClean="0"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latin typeface="Comic Sans MS" panose="030F0702030302020204" pitchFamily="66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>
                    <a:latin typeface="Comic Sans MS" panose="030F0702030302020204" pitchFamily="66" charset="0"/>
                  </a:rPr>
                  <a:t>angry</a:t>
                </a:r>
              </a:p>
              <a:p>
                <a:r>
                  <a:rPr lang="fr-FR" sz="2800" dirty="0" err="1">
                    <a:latin typeface="Comic Sans MS" panose="030F0702030302020204" pitchFamily="66" charset="0"/>
                  </a:rPr>
                  <a:t>f</a:t>
                </a:r>
                <a:r>
                  <a:rPr lang="fr-FR" sz="2800" dirty="0" err="1" smtClean="0">
                    <a:latin typeface="Comic Sans MS" panose="030F0702030302020204" pitchFamily="66" charset="0"/>
                  </a:rPr>
                  <a:t>unny</a:t>
                </a:r>
                <a:r>
                  <a:rPr lang="fr-FR" sz="2800" dirty="0" smtClean="0">
                    <a:latin typeface="Comic Sans MS" panose="030F0702030302020204" pitchFamily="66" charset="0"/>
                  </a:rPr>
                  <a:t>, short</a:t>
                </a:r>
                <a:endParaRPr lang="fr-FR" sz="2800" dirty="0" smtClean="0">
                  <a:latin typeface="Comic Sans MS" panose="030F0702030302020204" pitchFamily="66" charset="0"/>
                </a:endParaRPr>
              </a:p>
              <a:p>
                <a:r>
                  <a:rPr lang="fr-FR" sz="2800" dirty="0" err="1" smtClean="0">
                    <a:latin typeface="Comic Sans MS" panose="030F0702030302020204" pitchFamily="66" charset="0"/>
                  </a:rPr>
                  <a:t>strange</a:t>
                </a:r>
                <a:r>
                  <a:rPr lang="fr-FR" sz="2800" dirty="0" smtClean="0">
                    <a:latin typeface="Comic Sans MS" panose="030F0702030302020204" pitchFamily="66" charset="0"/>
                  </a:rPr>
                  <a:t>, </a:t>
                </a:r>
                <a:r>
                  <a:rPr lang="fr-FR" sz="2800" dirty="0" err="1" smtClean="0">
                    <a:latin typeface="Comic Sans MS" panose="030F0702030302020204" pitchFamily="66" charset="0"/>
                  </a:rPr>
                  <a:t>ridiculous</a:t>
                </a:r>
                <a:endParaRPr lang="fr-FR" sz="2800" dirty="0" smtClean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506" y="4105354"/>
                <a:ext cx="3206263" cy="2677656"/>
              </a:xfrm>
              <a:prstGeom prst="rect">
                <a:avLst/>
              </a:prstGeom>
              <a:blipFill>
                <a:blip r:embed="rId4"/>
                <a:stretch>
                  <a:fillRect l="-3781" b="-4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52194" y="6136679"/>
            <a:ext cx="1356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Shelly</a:t>
            </a:r>
            <a:endParaRPr lang="fr-F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981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1" y="67366"/>
            <a:ext cx="2083424" cy="2792218"/>
          </a:xfrm>
          <a:prstGeom prst="rect">
            <a:avLst/>
          </a:prstGeom>
        </p:spPr>
      </p:pic>
      <p:sp>
        <p:nvSpPr>
          <p:cNvPr id="16" name="Pensées 15"/>
          <p:cNvSpPr/>
          <p:nvPr/>
        </p:nvSpPr>
        <p:spPr>
          <a:xfrm>
            <a:off x="2928766" y="0"/>
            <a:ext cx="6758768" cy="1895707"/>
          </a:xfrm>
          <a:prstGeom prst="cloudCallout">
            <a:avLst>
              <a:gd name="adj1" fmla="val -63136"/>
              <a:gd name="adj2" fmla="val -1186"/>
            </a:avLst>
          </a:prstGeom>
          <a:solidFill>
            <a:srgbClr val="D7FDD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Charlie Brown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my best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friend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,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he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really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funny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!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What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do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you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think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of Shelly?</a:t>
            </a:r>
            <a:endParaRPr lang="fr-FR" sz="2400" spc="3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84" y="2952305"/>
            <a:ext cx="3017164" cy="325681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7534" y="108455"/>
            <a:ext cx="1171807" cy="22781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8868506" y="4105354"/>
                <a:ext cx="3206263" cy="26776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2800" b="1" u="sng" dirty="0" smtClean="0">
                    <a:ln w="22225">
                      <a:solidFill>
                        <a:schemeClr val="tx1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WORDS</a:t>
                </a:r>
              </a:p>
              <a:p>
                <a:r>
                  <a:rPr lang="fr-FR" sz="2800" dirty="0" err="1" smtClean="0">
                    <a:latin typeface="Comic Sans MS" panose="030F0702030302020204" pitchFamily="66" charset="0"/>
                  </a:rPr>
                  <a:t>beautiful</a:t>
                </a:r>
                <a:r>
                  <a:rPr lang="fr-FR" sz="2800" dirty="0" smtClean="0">
                    <a:latin typeface="Comic Sans MS" panose="030F0702030302020204" pitchFamily="66" charset="0"/>
                  </a:rPr>
                  <a:t> = </a:t>
                </a:r>
                <a:r>
                  <a:rPr lang="fr-FR" sz="2800" dirty="0" err="1" smtClean="0">
                    <a:latin typeface="Comic Sans MS" panose="030F0702030302020204" pitchFamily="66" charset="0"/>
                  </a:rPr>
                  <a:t>lovely</a:t>
                </a:r>
                <a:endParaRPr lang="fr-FR" sz="2800" dirty="0" smtClean="0"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latin typeface="Comic Sans MS" panose="030F0702030302020204" pitchFamily="66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>
                    <a:latin typeface="Comic Sans MS" panose="030F0702030302020204" pitchFamily="66" charset="0"/>
                  </a:rPr>
                  <a:t>angry</a:t>
                </a:r>
              </a:p>
              <a:p>
                <a:r>
                  <a:rPr lang="fr-FR" sz="2800" dirty="0" err="1">
                    <a:latin typeface="Comic Sans MS" panose="030F0702030302020204" pitchFamily="66" charset="0"/>
                  </a:rPr>
                  <a:t>f</a:t>
                </a:r>
                <a:r>
                  <a:rPr lang="fr-FR" sz="2800" dirty="0" err="1" smtClean="0">
                    <a:latin typeface="Comic Sans MS" panose="030F0702030302020204" pitchFamily="66" charset="0"/>
                  </a:rPr>
                  <a:t>unny</a:t>
                </a:r>
                <a:r>
                  <a:rPr lang="fr-FR" sz="2800" dirty="0" smtClean="0">
                    <a:latin typeface="Comic Sans MS" panose="030F0702030302020204" pitchFamily="66" charset="0"/>
                  </a:rPr>
                  <a:t>, short</a:t>
                </a:r>
                <a:endParaRPr lang="fr-FR" sz="2800" dirty="0" smtClean="0"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latin typeface="Comic Sans MS" panose="030F0702030302020204" pitchFamily="66" charset="0"/>
                  </a:rPr>
                  <a:t>strange</a:t>
                </a:r>
              </a:p>
              <a:p>
                <a:r>
                  <a:rPr lang="fr-FR" sz="2800" dirty="0" err="1" smtClean="0">
                    <a:latin typeface="Comic Sans MS" panose="030F0702030302020204" pitchFamily="66" charset="0"/>
                  </a:rPr>
                  <a:t>ridiculous</a:t>
                </a:r>
                <a:endParaRPr lang="fr-FR" sz="2800" dirty="0" smtClean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506" y="4105354"/>
                <a:ext cx="3206263" cy="2677656"/>
              </a:xfrm>
              <a:prstGeom prst="rect">
                <a:avLst/>
              </a:prstGeom>
              <a:blipFill>
                <a:blip r:embed="rId5"/>
                <a:stretch>
                  <a:fillRect l="-3781" b="-4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2477974" y="2468670"/>
            <a:ext cx="9796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This dog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latin typeface="Comic Sans MS" panose="030F0702030302020204" pitchFamily="66" charset="0"/>
              </a:rPr>
              <a:t>fat and </a:t>
            </a:r>
            <a:r>
              <a:rPr lang="fr-FR" sz="2800" dirty="0" err="1" smtClean="0">
                <a:latin typeface="Comic Sans MS" panose="030F0702030302020204" pitchFamily="66" charset="0"/>
              </a:rPr>
              <a:t>brown</a:t>
            </a:r>
            <a:r>
              <a:rPr lang="fr-FR" sz="2800" dirty="0" smtClean="0">
                <a:latin typeface="Comic Sans MS" panose="030F0702030302020204" pitchFamily="66" charset="0"/>
              </a:rPr>
              <a:t>, </a:t>
            </a:r>
            <a:r>
              <a:rPr lang="fr-FR" sz="2800" dirty="0" err="1" smtClean="0">
                <a:latin typeface="Comic Sans MS" panose="030F0702030302020204" pitchFamily="66" charset="0"/>
              </a:rPr>
              <a:t>she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funny</a:t>
            </a:r>
            <a:r>
              <a:rPr lang="fr-FR" sz="2800" dirty="0" smtClean="0">
                <a:latin typeface="Comic Sans MS" panose="030F0702030302020204" pitchFamily="66" charset="0"/>
              </a:rPr>
              <a:t> black </a:t>
            </a:r>
            <a:r>
              <a:rPr lang="fr-FR" sz="2800" dirty="0" err="1" smtClean="0">
                <a:latin typeface="Comic Sans MS" panose="030F0702030302020204" pitchFamily="66" charset="0"/>
              </a:rPr>
              <a:t>eyes</a:t>
            </a:r>
            <a:r>
              <a:rPr lang="fr-FR" sz="2800" dirty="0" smtClean="0">
                <a:latin typeface="Comic Sans MS" panose="030F0702030302020204" pitchFamily="66" charset="0"/>
              </a:rPr>
              <a:t> and ø </a:t>
            </a:r>
            <a:r>
              <a:rPr lang="fr-FR" sz="2800" dirty="0" err="1" smtClean="0">
                <a:latin typeface="Comic Sans MS" panose="030F0702030302020204" pitchFamily="66" charset="0"/>
              </a:rPr>
              <a:t>lovely</a:t>
            </a:r>
            <a:r>
              <a:rPr lang="fr-FR" sz="2800" dirty="0" smtClean="0">
                <a:latin typeface="Comic Sans MS" panose="030F0702030302020204" pitchFamily="66" charset="0"/>
              </a:rPr>
              <a:t> white </a:t>
            </a:r>
            <a:r>
              <a:rPr lang="fr-FR" sz="2800" dirty="0" err="1" smtClean="0">
                <a:latin typeface="Comic Sans MS" panose="030F0702030302020204" pitchFamily="66" charset="0"/>
              </a:rPr>
              <a:t>ears</a:t>
            </a:r>
            <a:r>
              <a:rPr lang="fr-FR" sz="2800" dirty="0">
                <a:latin typeface="Comic Sans MS" panose="030F0702030302020204" pitchFamily="66" charset="0"/>
              </a:rPr>
              <a:t>. </a:t>
            </a:r>
            <a:r>
              <a:rPr lang="fr-FR" sz="2800" dirty="0" err="1">
                <a:latin typeface="Comic Sans MS" panose="030F0702030302020204" pitchFamily="66" charset="0"/>
              </a:rPr>
              <a:t>She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hasn</a:t>
            </a:r>
            <a:r>
              <a:rPr lang="fr-FR" sz="2800" dirty="0" err="1">
                <a:latin typeface="Comic Sans MS" panose="030F0702030302020204" pitchFamily="66" charset="0"/>
              </a:rPr>
              <a:t>’t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dirty="0">
                <a:latin typeface="Comic Sans MS" panose="030F0702030302020204" pitchFamily="66" charset="0"/>
              </a:rPr>
              <a:t> short </a:t>
            </a:r>
            <a:r>
              <a:rPr lang="fr-FR" sz="2800" dirty="0" err="1">
                <a:latin typeface="Comic Sans MS" panose="030F0702030302020204" pitchFamily="66" charset="0"/>
              </a:rPr>
              <a:t>ears</a:t>
            </a:r>
            <a:r>
              <a:rPr lang="fr-FR" sz="2800" dirty="0">
                <a:latin typeface="Comic Sans MS" panose="030F0702030302020204" pitchFamily="66" charset="0"/>
              </a:rPr>
              <a:t>.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err="1" smtClean="0">
                <a:latin typeface="Comic Sans MS" panose="030F0702030302020204" pitchFamily="66" charset="0"/>
              </a:rPr>
              <a:t>She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atin typeface="Comic Sans MS" panose="030F0702030302020204" pitchFamily="66" charset="0"/>
              </a:rPr>
              <a:t>very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small</a:t>
            </a:r>
            <a:r>
              <a:rPr lang="fr-FR" sz="2800" dirty="0" smtClean="0">
                <a:latin typeface="Comic Sans MS" panose="030F0702030302020204" pitchFamily="66" charset="0"/>
              </a:rPr>
              <a:t> black </a:t>
            </a:r>
            <a:r>
              <a:rPr lang="fr-FR" sz="2800" dirty="0" err="1" smtClean="0">
                <a:latin typeface="Comic Sans MS" panose="030F0702030302020204" pitchFamily="66" charset="0"/>
              </a:rPr>
              <a:t>nose</a:t>
            </a:r>
            <a:r>
              <a:rPr lang="fr-FR" sz="2800" dirty="0" smtClean="0">
                <a:latin typeface="Comic Sans MS" panose="030F0702030302020204" pitchFamily="66" charset="0"/>
              </a:rPr>
              <a:t>. </a:t>
            </a:r>
            <a:r>
              <a:rPr lang="fr-FR" sz="2800" dirty="0" err="1" smtClean="0">
                <a:latin typeface="Comic Sans MS" panose="030F0702030302020204" pitchFamily="66" charset="0"/>
              </a:rPr>
              <a:t>She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atin typeface="Comic Sans MS" panose="030F0702030302020204" pitchFamily="66" charset="0"/>
              </a:rPr>
              <a:t>ridiculous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big</a:t>
            </a:r>
            <a:r>
              <a:rPr lang="fr-FR" sz="2800" dirty="0" smtClean="0">
                <a:latin typeface="Comic Sans MS" panose="030F0702030302020204" pitchFamily="66" charset="0"/>
              </a:rPr>
              <a:t> green </a:t>
            </a:r>
            <a:r>
              <a:rPr lang="fr-FR" sz="2800" dirty="0" err="1" smtClean="0">
                <a:latin typeface="Comic Sans MS" panose="030F0702030302020204" pitchFamily="66" charset="0"/>
              </a:rPr>
              <a:t>bow</a:t>
            </a:r>
            <a:r>
              <a:rPr lang="fr-FR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I </a:t>
            </a:r>
            <a:r>
              <a:rPr lang="fr-FR" sz="2800" dirty="0" err="1" smtClean="0">
                <a:latin typeface="Comic Sans MS" panose="030F0702030302020204" pitchFamily="66" charset="0"/>
              </a:rPr>
              <a:t>think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she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like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fr-FR" sz="2800" dirty="0" smtClean="0">
                <a:latin typeface="Comic Sans MS" panose="030F0702030302020204" pitchFamily="66" charset="0"/>
              </a:rPr>
              <a:t> tennis.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2742" y="6120847"/>
            <a:ext cx="1356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Shelly</a:t>
            </a:r>
            <a:endParaRPr lang="fr-F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0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11" y="3083686"/>
            <a:ext cx="2083408" cy="32706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61" y="67366"/>
            <a:ext cx="2083424" cy="2792218"/>
          </a:xfrm>
          <a:prstGeom prst="rect">
            <a:avLst/>
          </a:prstGeom>
        </p:spPr>
      </p:pic>
      <p:sp>
        <p:nvSpPr>
          <p:cNvPr id="16" name="Pensées 15"/>
          <p:cNvSpPr/>
          <p:nvPr/>
        </p:nvSpPr>
        <p:spPr>
          <a:xfrm>
            <a:off x="2975658" y="0"/>
            <a:ext cx="6426249" cy="1895707"/>
          </a:xfrm>
          <a:prstGeom prst="cloudCallout">
            <a:avLst>
              <a:gd name="adj1" fmla="val -62771"/>
              <a:gd name="adj2" fmla="val -1186"/>
            </a:avLst>
          </a:prstGeom>
          <a:solidFill>
            <a:srgbClr val="D7FDD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Can</a:t>
            </a:r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you</a:t>
            </a:r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COMPLETE this </a:t>
            </a: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sentence </a:t>
            </a:r>
            <a:r>
              <a:rPr lang="fr-F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too</a:t>
            </a: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!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412685" y="2093417"/>
            <a:ext cx="9878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Frieda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2800" dirty="0" smtClean="0">
                <a:latin typeface="Comic Sans MS" panose="030F0702030302020204" pitchFamily="66" charset="0"/>
              </a:rPr>
              <a:t> a _________ _________girl.</a:t>
            </a:r>
          </a:p>
          <a:p>
            <a:r>
              <a:rPr lang="fr-FR" sz="2800" dirty="0" err="1" smtClean="0">
                <a:latin typeface="Comic Sans MS" panose="030F0702030302020204" pitchFamily="66" charset="0"/>
              </a:rPr>
              <a:t>She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latin typeface="Comic Sans MS" panose="030F0702030302020204" pitchFamily="66" charset="0"/>
              </a:rPr>
              <a:t>ø _____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latin typeface="Comic Sans MS" panose="030F0702030302020204" pitchFamily="66" charset="0"/>
              </a:rPr>
              <a:t>________ _______ blond </a:t>
            </a:r>
            <a:r>
              <a:rPr lang="fr-FR" sz="2800" dirty="0" err="1" smtClean="0">
                <a:latin typeface="Comic Sans MS" panose="030F0702030302020204" pitchFamily="66" charset="0"/>
              </a:rPr>
              <a:t>hair</a:t>
            </a:r>
            <a:r>
              <a:rPr lang="fr-FR" sz="2800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fr-FR" sz="2800" dirty="0" err="1">
                <a:latin typeface="Comic Sans MS" panose="030F0702030302020204" pitchFamily="66" charset="0"/>
              </a:rPr>
              <a:t>She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dirty="0" smtClean="0">
                <a:latin typeface="Comic Sans MS" panose="030F0702030302020204" pitchFamily="66" charset="0"/>
              </a:rPr>
              <a:t> a ________ _______ </a:t>
            </a:r>
            <a:r>
              <a:rPr lang="fr-FR" sz="2800" dirty="0" err="1" smtClean="0">
                <a:latin typeface="Comic Sans MS" panose="030F0702030302020204" pitchFamily="66" charset="0"/>
              </a:rPr>
              <a:t>dress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latin typeface="Comic Sans MS" panose="030F0702030302020204" pitchFamily="66" charset="0"/>
              </a:rPr>
              <a:t>and ø white and _______ </a:t>
            </a:r>
            <a:r>
              <a:rPr lang="fr-FR" sz="2800" dirty="0" err="1" smtClean="0">
                <a:latin typeface="Comic Sans MS" panose="030F0702030302020204" pitchFamily="66" charset="0"/>
              </a:rPr>
              <a:t>shoes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with</a:t>
            </a:r>
            <a:r>
              <a:rPr lang="fr-FR" sz="2800" dirty="0" smtClean="0">
                <a:latin typeface="Comic Sans MS" panose="030F0702030302020204" pitchFamily="66" charset="0"/>
              </a:rPr>
              <a:t> ø _________ </a:t>
            </a:r>
            <a:r>
              <a:rPr lang="fr-FR" sz="2800" dirty="0" err="1" smtClean="0">
                <a:latin typeface="Comic Sans MS" panose="030F0702030302020204" pitchFamily="66" charset="0"/>
              </a:rPr>
              <a:t>socks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I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r>
              <a:rPr lang="fr-FR" sz="2800" dirty="0" err="1" smtClean="0">
                <a:latin typeface="Comic Sans MS" panose="030F0702030302020204" pitchFamily="66" charset="0"/>
              </a:rPr>
              <a:t>n’t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like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her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dress</a:t>
            </a:r>
            <a:r>
              <a:rPr lang="fr-FR" sz="2800" dirty="0" smtClean="0">
                <a:latin typeface="Comic Sans MS" panose="030F0702030302020204" pitchFamily="66" charset="0"/>
              </a:rPr>
              <a:t>! </a:t>
            </a:r>
            <a:r>
              <a:rPr lang="fr-FR" sz="2800" dirty="0" err="1" smtClean="0">
                <a:latin typeface="Comic Sans MS" panose="030F0702030302020204" pitchFamily="66" charset="0"/>
              </a:rPr>
              <a:t>It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’s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really</a:t>
            </a:r>
            <a:r>
              <a:rPr lang="fr-FR" sz="2800" dirty="0" smtClean="0">
                <a:latin typeface="Comic Sans MS" panose="030F0702030302020204" pitchFamily="66" charset="0"/>
              </a:rPr>
              <a:t> _____________.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9161582" y="4503793"/>
                <a:ext cx="2655279" cy="2308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2400" b="1" u="sng" dirty="0" smtClean="0">
                    <a:ln w="22225">
                      <a:solidFill>
                        <a:schemeClr val="tx1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WORDS</a:t>
                </a:r>
              </a:p>
              <a:p>
                <a:r>
                  <a:rPr lang="fr-FR" sz="2400" dirty="0" err="1" smtClean="0">
                    <a:latin typeface="Comic Sans MS" panose="030F0702030302020204" pitchFamily="66" charset="0"/>
                  </a:rPr>
                  <a:t>beautiful</a:t>
                </a:r>
                <a:r>
                  <a:rPr lang="fr-FR" sz="2400" dirty="0" smtClean="0">
                    <a:latin typeface="Comic Sans MS" panose="030F0702030302020204" pitchFamily="66" charset="0"/>
                  </a:rPr>
                  <a:t> = </a:t>
                </a:r>
                <a:r>
                  <a:rPr lang="fr-FR" sz="2400" dirty="0" err="1" smtClean="0">
                    <a:latin typeface="Comic Sans MS" panose="030F0702030302020204" pitchFamily="66" charset="0"/>
                  </a:rPr>
                  <a:t>lovely</a:t>
                </a:r>
                <a:endParaRPr lang="fr-FR" sz="2400" dirty="0" smtClean="0">
                  <a:latin typeface="Comic Sans MS" panose="030F0702030302020204" pitchFamily="66" charset="0"/>
                </a:endParaRPr>
              </a:p>
              <a:p>
                <a:r>
                  <a:rPr lang="fr-FR" sz="2400" dirty="0" smtClean="0">
                    <a:latin typeface="Comic Sans MS" panose="030F0702030302020204" pitchFamily="66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>
                    <a:latin typeface="Comic Sans MS" panose="030F0702030302020204" pitchFamily="66" charset="0"/>
                  </a:rPr>
                  <a:t>angry</a:t>
                </a:r>
              </a:p>
              <a:p>
                <a:r>
                  <a:rPr lang="fr-FR" sz="2400" dirty="0" err="1" smtClean="0">
                    <a:latin typeface="Comic Sans MS" panose="030F0702030302020204" pitchFamily="66" charset="0"/>
                  </a:rPr>
                  <a:t>funny</a:t>
                </a:r>
                <a:endParaRPr lang="fr-FR" sz="2400" dirty="0" smtClean="0">
                  <a:latin typeface="Comic Sans MS" panose="030F0702030302020204" pitchFamily="66" charset="0"/>
                </a:endParaRPr>
              </a:p>
              <a:p>
                <a:r>
                  <a:rPr lang="fr-FR" sz="2400" dirty="0" smtClean="0">
                    <a:latin typeface="Comic Sans MS" panose="030F0702030302020204" pitchFamily="66" charset="0"/>
                  </a:rPr>
                  <a:t>strange</a:t>
                </a:r>
              </a:p>
              <a:p>
                <a:r>
                  <a:rPr lang="fr-FR" sz="2400" dirty="0" err="1" smtClean="0">
                    <a:latin typeface="Comic Sans MS" panose="030F0702030302020204" pitchFamily="66" charset="0"/>
                  </a:rPr>
                  <a:t>ridiculous</a:t>
                </a:r>
                <a:endParaRPr lang="fr-FR" sz="24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582" y="4503793"/>
                <a:ext cx="2655279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3425" r="-1370" b="-47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08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9" y="3435378"/>
            <a:ext cx="2083408" cy="32706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61" y="67366"/>
            <a:ext cx="2083424" cy="2792218"/>
          </a:xfrm>
          <a:prstGeom prst="rect">
            <a:avLst/>
          </a:prstGeom>
        </p:spPr>
      </p:pic>
      <p:sp>
        <p:nvSpPr>
          <p:cNvPr id="16" name="Pensées 15"/>
          <p:cNvSpPr/>
          <p:nvPr/>
        </p:nvSpPr>
        <p:spPr>
          <a:xfrm>
            <a:off x="2963935" y="0"/>
            <a:ext cx="6426249" cy="1895707"/>
          </a:xfrm>
          <a:prstGeom prst="cloudCallout">
            <a:avLst>
              <a:gd name="adj1" fmla="val -62406"/>
              <a:gd name="adj2" fmla="val -3041"/>
            </a:avLst>
          </a:prstGeom>
          <a:solidFill>
            <a:srgbClr val="D7FDD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BD"/>
                </a:solidFill>
                <a:latin typeface="Comic Sans MS" panose="030F0702030302020204" pitchFamily="66" charset="0"/>
              </a:rPr>
              <a:t>Charlie Brown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BD"/>
                </a:solidFill>
                <a:latin typeface="Comic Sans MS" panose="030F0702030302020204" pitchFamily="66" charset="0"/>
              </a:rPr>
              <a:t>is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BD"/>
                </a:solidFill>
                <a:latin typeface="Comic Sans MS" panose="030F0702030302020204" pitchFamily="66" charset="0"/>
              </a:rPr>
              <a:t> my best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BD"/>
                </a:solidFill>
                <a:latin typeface="Comic Sans MS" panose="030F0702030302020204" pitchFamily="66" charset="0"/>
              </a:rPr>
              <a:t>friend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BD"/>
                </a:solidFill>
                <a:latin typeface="Comic Sans MS" panose="030F0702030302020204" pitchFamily="66" charset="0"/>
              </a:rPr>
              <a:t>,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BD"/>
                </a:solidFill>
                <a:latin typeface="Comic Sans MS" panose="030F0702030302020204" pitchFamily="66" charset="0"/>
              </a:rPr>
              <a:t>he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BD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BD"/>
                </a:solidFill>
                <a:latin typeface="Comic Sans MS" panose="030F0702030302020204" pitchFamily="66" charset="0"/>
              </a:rPr>
              <a:t>is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BD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BD"/>
                </a:solidFill>
                <a:latin typeface="Comic Sans MS" panose="030F0702030302020204" pitchFamily="66" charset="0"/>
              </a:rPr>
              <a:t>really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BD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BD"/>
                </a:solidFill>
                <a:latin typeface="Comic Sans MS" panose="030F0702030302020204" pitchFamily="66" charset="0"/>
              </a:rPr>
              <a:t>funny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BD"/>
                </a:solidFill>
                <a:latin typeface="Comic Sans MS" panose="030F0702030302020204" pitchFamily="66" charset="0"/>
              </a:rPr>
              <a:t>!</a:t>
            </a:r>
            <a:endParaRPr lang="fr-FR" sz="2400" spc="300" dirty="0">
              <a:solidFill>
                <a:srgbClr val="FFFFBD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412685" y="2311993"/>
            <a:ext cx="9878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Frieda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2800" dirty="0" smtClean="0">
                <a:latin typeface="Comic Sans MS" panose="030F0702030302020204" pitchFamily="66" charset="0"/>
              </a:rPr>
              <a:t> a </a:t>
            </a:r>
            <a:r>
              <a:rPr lang="fr-FR" sz="2800" dirty="0" err="1" smtClean="0">
                <a:latin typeface="Comic Sans MS" panose="030F0702030302020204" pitchFamily="66" charset="0"/>
              </a:rPr>
              <a:t>beautiful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small</a:t>
            </a:r>
            <a:r>
              <a:rPr lang="fr-FR" sz="2800" dirty="0" smtClean="0">
                <a:latin typeface="Comic Sans MS" panose="030F0702030302020204" pitchFamily="66" charset="0"/>
              </a:rPr>
              <a:t> girl.</a:t>
            </a:r>
          </a:p>
          <a:p>
            <a:r>
              <a:rPr lang="fr-FR" sz="2800" dirty="0" err="1" smtClean="0">
                <a:latin typeface="Comic Sans MS" panose="030F0702030302020204" pitchFamily="66" charset="0"/>
              </a:rPr>
              <a:t>She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ugly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latin typeface="Comic Sans MS" panose="030F0702030302020204" pitchFamily="66" charset="0"/>
              </a:rPr>
              <a:t>short </a:t>
            </a:r>
            <a:r>
              <a:rPr lang="fr-FR" sz="2800" dirty="0" err="1" smtClean="0">
                <a:latin typeface="Comic Sans MS" panose="030F0702030302020204" pitchFamily="66" charset="0"/>
              </a:rPr>
              <a:t>curly</a:t>
            </a:r>
            <a:r>
              <a:rPr lang="fr-FR" sz="2800" dirty="0" smtClean="0">
                <a:latin typeface="Comic Sans MS" panose="030F0702030302020204" pitchFamily="66" charset="0"/>
              </a:rPr>
              <a:t> blond </a:t>
            </a:r>
            <a:r>
              <a:rPr lang="fr-FR" sz="2800" dirty="0" err="1" smtClean="0">
                <a:latin typeface="Comic Sans MS" panose="030F0702030302020204" pitchFamily="66" charset="0"/>
              </a:rPr>
              <a:t>hair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err="1">
                <a:latin typeface="Comic Sans MS" panose="030F0702030302020204" pitchFamily="66" charset="0"/>
              </a:rPr>
              <a:t>She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2800" dirty="0" smtClean="0">
                <a:latin typeface="Comic Sans MS" panose="030F0702030302020204" pitchFamily="66" charset="0"/>
              </a:rPr>
              <a:t> a </a:t>
            </a:r>
            <a:r>
              <a:rPr lang="fr-FR" sz="2800" dirty="0" err="1" smtClean="0">
                <a:latin typeface="Comic Sans MS" panose="030F0702030302020204" pitchFamily="66" charset="0"/>
              </a:rPr>
              <a:t>strange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pink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dress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>
                <a:latin typeface="Comic Sans MS" panose="030F0702030302020204" pitchFamily="66" charset="0"/>
              </a:rPr>
              <a:t>and ø white and </a:t>
            </a:r>
            <a:r>
              <a:rPr lang="fr-FR" sz="2800" dirty="0" err="1" smtClean="0">
                <a:latin typeface="Comic Sans MS" panose="030F0702030302020204" pitchFamily="66" charset="0"/>
              </a:rPr>
              <a:t>brown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shoes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with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pink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socks</a:t>
            </a:r>
            <a:r>
              <a:rPr lang="fr-FR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I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r>
              <a:rPr lang="fr-FR" sz="2800" dirty="0" err="1" smtClean="0">
                <a:latin typeface="Comic Sans MS" panose="030F0702030302020204" pitchFamily="66" charset="0"/>
              </a:rPr>
              <a:t>n’t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like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her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dress</a:t>
            </a:r>
            <a:r>
              <a:rPr lang="fr-FR" sz="2800" dirty="0" smtClean="0">
                <a:latin typeface="Comic Sans MS" panose="030F0702030302020204" pitchFamily="66" charset="0"/>
              </a:rPr>
              <a:t>! It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really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ridiculous</a:t>
            </a:r>
            <a:r>
              <a:rPr lang="fr-FR" sz="2800" dirty="0" smtClean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7534" y="108455"/>
            <a:ext cx="1171807" cy="22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79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1" y="67366"/>
            <a:ext cx="2083424" cy="2792218"/>
          </a:xfrm>
          <a:prstGeom prst="rect">
            <a:avLst/>
          </a:prstGeom>
        </p:spPr>
      </p:pic>
      <p:sp>
        <p:nvSpPr>
          <p:cNvPr id="16" name="Pensées 15"/>
          <p:cNvSpPr/>
          <p:nvPr/>
        </p:nvSpPr>
        <p:spPr>
          <a:xfrm>
            <a:off x="2551081" y="0"/>
            <a:ext cx="7601104" cy="2253328"/>
          </a:xfrm>
          <a:prstGeom prst="cloudCallout">
            <a:avLst>
              <a:gd name="adj1" fmla="val 59206"/>
              <a:gd name="adj2" fmla="val -25933"/>
            </a:avLst>
          </a:prstGeom>
          <a:solidFill>
            <a:srgbClr val="FFFFB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Snoopy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my best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friend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,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he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really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nice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!</a:t>
            </a:r>
          </a:p>
          <a:p>
            <a:pPr algn="ctr"/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What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you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spc="3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think</a:t>
            </a:r>
            <a:r>
              <a:rPr lang="fr-FR" sz="2400" b="1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of Tom and Lucy!</a:t>
            </a:r>
            <a:endParaRPr lang="fr-FR" sz="2400" spc="3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813268" y="2503870"/>
            <a:ext cx="714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Tom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fr-F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078638" y="5178402"/>
            <a:ext cx="987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Lucy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fr-FR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126" y="121573"/>
            <a:ext cx="1171807" cy="22781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080" y="845102"/>
            <a:ext cx="2262188" cy="40289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6876" y="2557665"/>
            <a:ext cx="2737956" cy="4300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0063569" y="3185485"/>
                <a:ext cx="2032364" cy="35394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2800" b="1" u="sng" dirty="0" smtClean="0">
                    <a:ln w="22225">
                      <a:solidFill>
                        <a:schemeClr val="tx1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WORDS</a:t>
                </a:r>
              </a:p>
              <a:p>
                <a:r>
                  <a:rPr lang="fr-FR" sz="2800" dirty="0" err="1" smtClean="0">
                    <a:latin typeface="Comic Sans MS" panose="030F0702030302020204" pitchFamily="66" charset="0"/>
                  </a:rPr>
                  <a:t>beautiful</a:t>
                </a:r>
                <a:r>
                  <a:rPr lang="fr-FR" sz="2800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fr-FR" sz="2800" dirty="0" smtClean="0">
                    <a:latin typeface="Comic Sans MS" panose="030F0702030302020204" pitchFamily="66" charset="0"/>
                  </a:rPr>
                  <a:t>= </a:t>
                </a:r>
                <a:r>
                  <a:rPr lang="fr-FR" sz="2800" dirty="0" err="1" smtClean="0">
                    <a:latin typeface="Comic Sans MS" panose="030F0702030302020204" pitchFamily="66" charset="0"/>
                  </a:rPr>
                  <a:t>lovely</a:t>
                </a:r>
                <a:endParaRPr lang="fr-FR" sz="2800" dirty="0" smtClean="0"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latin typeface="Comic Sans MS" panose="030F0702030302020204" pitchFamily="66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8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>
                    <a:latin typeface="Comic Sans MS" panose="030F0702030302020204" pitchFamily="66" charset="0"/>
                  </a:rPr>
                  <a:t>angry</a:t>
                </a:r>
              </a:p>
              <a:p>
                <a:r>
                  <a:rPr lang="fr-FR" sz="2800" dirty="0" err="1" smtClean="0">
                    <a:latin typeface="Comic Sans MS" panose="030F0702030302020204" pitchFamily="66" charset="0"/>
                  </a:rPr>
                  <a:t>funny</a:t>
                </a:r>
                <a:endParaRPr lang="fr-FR" sz="2800" dirty="0" smtClean="0"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latin typeface="Comic Sans MS" panose="030F0702030302020204" pitchFamily="66" charset="0"/>
                  </a:rPr>
                  <a:t>strange</a:t>
                </a:r>
              </a:p>
              <a:p>
                <a:r>
                  <a:rPr lang="fr-FR" sz="2800" dirty="0" err="1" smtClean="0">
                    <a:latin typeface="Comic Sans MS" panose="030F0702030302020204" pitchFamily="66" charset="0"/>
                  </a:rPr>
                  <a:t>ridiculous</a:t>
                </a:r>
                <a:endParaRPr lang="fr-FR" sz="28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569" y="3185485"/>
                <a:ext cx="2032364" cy="3539430"/>
              </a:xfrm>
              <a:prstGeom prst="rect">
                <a:avLst/>
              </a:prstGeom>
              <a:blipFill rotWithShape="0">
                <a:blip r:embed="rId6"/>
                <a:stretch>
                  <a:fillRect l="-5952" b="-36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59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387331" y="64368"/>
            <a:ext cx="3644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Cooper Black" panose="0208090404030B020404" pitchFamily="18" charset="0"/>
              </a:rPr>
              <a:t>My </a:t>
            </a:r>
            <a:r>
              <a:rPr lang="fr-FR" sz="54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Cooper Black" panose="0208090404030B020404" pitchFamily="18" charset="0"/>
              </a:rPr>
              <a:t>Words</a:t>
            </a:r>
            <a:endParaRPr lang="fr-FR" sz="5400" b="1" cap="none" spc="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4898" y="275069"/>
            <a:ext cx="3131459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 foot / </a:t>
            </a:r>
            <a:r>
              <a:rPr lang="fr-FR" sz="2400" dirty="0" err="1" smtClean="0">
                <a:latin typeface="Comic Sans MS" panose="030F0702030302020204" pitchFamily="66" charset="0"/>
              </a:rPr>
              <a:t>two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latin typeface="Comic Sans MS" panose="030F0702030302020204" pitchFamily="66" charset="0"/>
              </a:rPr>
              <a:t>feet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an arm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leg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an </a:t>
            </a:r>
            <a:r>
              <a:rPr lang="fr-FR" sz="2400" dirty="0" err="1" smtClean="0">
                <a:latin typeface="Comic Sans MS" panose="030F0702030302020204" pitchFamily="66" charset="0"/>
              </a:rPr>
              <a:t>eye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Ø </a:t>
            </a:r>
            <a:r>
              <a:rPr lang="fr-FR" sz="2400" dirty="0" err="1" smtClean="0">
                <a:latin typeface="Comic Sans MS" panose="030F0702030302020204" pitchFamily="66" charset="0"/>
              </a:rPr>
              <a:t>hair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a face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an </a:t>
            </a:r>
            <a:r>
              <a:rPr lang="fr-FR" sz="2400" dirty="0" err="1" smtClean="0">
                <a:latin typeface="Comic Sans MS" panose="030F0702030302020204" pitchFamily="66" charset="0"/>
              </a:rPr>
              <a:t>ear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head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mouth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tooth</a:t>
            </a:r>
            <a:r>
              <a:rPr lang="fr-FR" sz="2400" dirty="0" smtClean="0">
                <a:latin typeface="Comic Sans MS" panose="030F0702030302020204" pitchFamily="66" charset="0"/>
              </a:rPr>
              <a:t> / ø </a:t>
            </a:r>
            <a:r>
              <a:rPr lang="fr-FR" sz="2400" dirty="0" err="1" smtClean="0">
                <a:latin typeface="Comic Sans MS" panose="030F0702030302020204" pitchFamily="66" charset="0"/>
              </a:rPr>
              <a:t>teeth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0178" y="4274673"/>
            <a:ext cx="307342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Comic Sans MS" panose="030F0702030302020204" pitchFamily="66" charset="0"/>
              </a:rPr>
              <a:t>slim    --   fat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30178" y="5202158"/>
            <a:ext cx="272089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err="1" smtClean="0">
                <a:latin typeface="Comic Sans MS" panose="030F0702030302020204" pitchFamily="66" charset="0"/>
              </a:rPr>
              <a:t>small</a:t>
            </a:r>
            <a:r>
              <a:rPr lang="fr-FR" sz="2800" b="1" dirty="0" smtClean="0">
                <a:latin typeface="Comic Sans MS" panose="030F0702030302020204" pitchFamily="66" charset="0"/>
              </a:rPr>
              <a:t>  --  </a:t>
            </a:r>
            <a:r>
              <a:rPr lang="fr-FR" sz="2800" b="1" dirty="0" err="1" smtClean="0">
                <a:latin typeface="Comic Sans MS" panose="030F0702030302020204" pitchFamily="66" charset="0"/>
              </a:rPr>
              <a:t>tall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0178" y="6047587"/>
            <a:ext cx="42415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err="1">
                <a:latin typeface="Comic Sans MS" panose="030F0702030302020204" pitchFamily="66" charset="0"/>
              </a:rPr>
              <a:t>v</a:t>
            </a:r>
            <a:r>
              <a:rPr lang="fr-FR" sz="2800" b="1" dirty="0" err="1" smtClean="0">
                <a:latin typeface="Comic Sans MS" panose="030F0702030302020204" pitchFamily="66" charset="0"/>
              </a:rPr>
              <a:t>ery</a:t>
            </a:r>
            <a:r>
              <a:rPr lang="fr-FR" sz="2800" b="1" dirty="0" smtClean="0">
                <a:latin typeface="Comic Sans MS" panose="030F0702030302020204" pitchFamily="66" charset="0"/>
              </a:rPr>
              <a:t> ……  --  </a:t>
            </a:r>
            <a:r>
              <a:rPr lang="fr-FR" sz="2800" b="1" dirty="0" err="1" smtClean="0">
                <a:latin typeface="Comic Sans MS" panose="030F0702030302020204" pitchFamily="66" charset="0"/>
              </a:rPr>
              <a:t>very</a:t>
            </a:r>
            <a:r>
              <a:rPr lang="fr-FR" sz="2800" b="1" dirty="0" smtClean="0">
                <a:latin typeface="Comic Sans MS" panose="030F0702030302020204" pitchFamily="66" charset="0"/>
              </a:rPr>
              <a:t> ……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309132" y="446053"/>
            <a:ext cx="2311599" cy="6124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ø shorts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trousers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ø jeans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ø shorts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atin typeface="Comic Sans MS" panose="030F0702030302020204" pitchFamily="66" charset="0"/>
              </a:rPr>
              <a:t>dress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smtClean="0">
                <a:latin typeface="Comic Sans MS" panose="030F0702030302020204" pitchFamily="66" charset="0"/>
              </a:rPr>
              <a:t>T-shirt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atin typeface="Comic Sans MS" panose="030F0702030302020204" pitchFamily="66" charset="0"/>
              </a:rPr>
              <a:t>shirt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a polo-</a:t>
            </a:r>
            <a:r>
              <a:rPr lang="fr-FR" sz="2800" dirty="0" err="1" smtClean="0">
                <a:latin typeface="Comic Sans MS" panose="030F0702030302020204" pitchFamily="66" charset="0"/>
              </a:rPr>
              <a:t>shirt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atin typeface="Comic Sans MS" panose="030F0702030302020204" pitchFamily="66" charset="0"/>
              </a:rPr>
              <a:t>coat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a jacket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shoes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trainers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sandals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socks</a:t>
            </a:r>
            <a:endParaRPr lang="fr-FR" sz="28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2611" y="2050000"/>
            <a:ext cx="2524809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a cap 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atin typeface="Comic Sans MS" panose="030F0702030302020204" pitchFamily="66" charset="0"/>
              </a:rPr>
              <a:t>hat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braces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ø glasses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sunglasses</a:t>
            </a:r>
            <a:endParaRPr lang="fr-FR" sz="2800" dirty="0" smtClean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515981" y="4445055"/>
                <a:ext cx="3168806" cy="224676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2800" dirty="0" err="1" smtClean="0">
                    <a:latin typeface="Comic Sans MS" panose="030F0702030302020204" pitchFamily="66" charset="0"/>
                  </a:rPr>
                  <a:t>beautiful</a:t>
                </a:r>
                <a:r>
                  <a:rPr lang="fr-FR" sz="2800" dirty="0" smtClean="0">
                    <a:latin typeface="Comic Sans MS" panose="030F0702030302020204" pitchFamily="66" charset="0"/>
                  </a:rPr>
                  <a:t> = </a:t>
                </a:r>
                <a:r>
                  <a:rPr lang="fr-FR" sz="2800" dirty="0" err="1" smtClean="0">
                    <a:latin typeface="Comic Sans MS" panose="030F0702030302020204" pitchFamily="66" charset="0"/>
                  </a:rPr>
                  <a:t>lovely</a:t>
                </a:r>
                <a:endParaRPr lang="fr-FR" sz="2800" dirty="0" smtClean="0"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latin typeface="Comic Sans MS" panose="030F0702030302020204" pitchFamily="66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>
                    <a:latin typeface="Comic Sans MS" panose="030F0702030302020204" pitchFamily="66" charset="0"/>
                  </a:rPr>
                  <a:t>angry</a:t>
                </a:r>
              </a:p>
              <a:p>
                <a:r>
                  <a:rPr lang="fr-FR" sz="2800" dirty="0" err="1" smtClean="0">
                    <a:latin typeface="Comic Sans MS" panose="030F0702030302020204" pitchFamily="66" charset="0"/>
                  </a:rPr>
                  <a:t>funny</a:t>
                </a:r>
                <a:endParaRPr lang="fr-FR" sz="2800" dirty="0" smtClean="0"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latin typeface="Comic Sans MS" panose="030F0702030302020204" pitchFamily="66" charset="0"/>
                  </a:rPr>
                  <a:t>strange</a:t>
                </a:r>
              </a:p>
              <a:p>
                <a:r>
                  <a:rPr lang="fr-FR" sz="2800" dirty="0" err="1" smtClean="0">
                    <a:latin typeface="Comic Sans MS" panose="030F0702030302020204" pitchFamily="66" charset="0"/>
                  </a:rPr>
                  <a:t>ridiculous</a:t>
                </a:r>
                <a:endParaRPr lang="fr-FR" sz="28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981" y="4445055"/>
                <a:ext cx="3168806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3824" t="-2419" b="-59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5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7640" y="210026"/>
            <a:ext cx="10341293" cy="61555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urli_Cute" panose="02000500000000000000" pitchFamily="2" charset="0"/>
              </a:rPr>
              <a:t>GOOD JOB !</a:t>
            </a:r>
          </a:p>
          <a:p>
            <a:pPr algn="ctr"/>
            <a:r>
              <a:rPr lang="fr-FR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wingSet BB" panose="020B0603050302020204" pitchFamily="34" charset="0"/>
              </a:rPr>
              <a:t>GOOD JOB !</a:t>
            </a:r>
            <a:endParaRPr lang="fr-FR" sz="8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agic Sound" panose="03000600000000000000" pitchFamily="66" charset="0"/>
            </a:endParaRPr>
          </a:p>
          <a:p>
            <a:pPr algn="ctr"/>
            <a:r>
              <a:rPr lang="fr-FR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agic Sound" panose="03000600000000000000" pitchFamily="66" charset="0"/>
              </a:rPr>
              <a:t>GOOD JOB </a:t>
            </a:r>
            <a:r>
              <a:rPr lang="fr-FR" sz="13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wingSet BB" panose="020B0603050302020204" pitchFamily="34" charset="0"/>
              </a:rPr>
              <a:t>!</a:t>
            </a:r>
          </a:p>
          <a:p>
            <a:pPr algn="ctr"/>
            <a:r>
              <a:rPr lang="fr-FR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										</a:t>
            </a:r>
            <a:endParaRPr lang="fr-FR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ristmasEve" panose="02000603000000000000" pitchFamily="2" charset="0"/>
              <a:ea typeface="ChristmasEve" panose="02000603000000000000" pitchFamily="2" charset="0"/>
            </a:endParaRPr>
          </a:p>
          <a:p>
            <a:pPr algn="ctr"/>
            <a:r>
              <a:rPr lang="fr-FR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											</a:t>
            </a:r>
            <a:endParaRPr lang="fr-FR" sz="8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wingSet BB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010" y="170350"/>
            <a:ext cx="3621338" cy="6687892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7003676" y="412225"/>
            <a:ext cx="1676400" cy="8055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6658054" y="1383112"/>
            <a:ext cx="2367644" cy="352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501964" y="2194635"/>
            <a:ext cx="2239736" cy="376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3279516" y="1371957"/>
            <a:ext cx="1946214" cy="7896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3732083" y="366460"/>
            <a:ext cx="1558780" cy="644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3768140" y="2510897"/>
            <a:ext cx="1826078" cy="1172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3149282" y="6317016"/>
            <a:ext cx="1677080" cy="93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7321564" y="3717845"/>
            <a:ext cx="2017939" cy="151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049978" y="20711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25931" y="5818225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41700" y="3355378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29715" y="2028808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18080" y="2153170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53666" y="935445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62014" y="980800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33012" y="-68476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30245" y="2064266"/>
            <a:ext cx="2816837" cy="4216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WORDS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a foot / </a:t>
            </a:r>
            <a:r>
              <a:rPr lang="fr-FR" sz="2400" dirty="0" err="1" smtClean="0">
                <a:latin typeface="Comic Sans MS" panose="030F0702030302020204" pitchFamily="66" charset="0"/>
              </a:rPr>
              <a:t>two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latin typeface="Comic Sans MS" panose="030F0702030302020204" pitchFamily="66" charset="0"/>
              </a:rPr>
              <a:t>feet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an arm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leg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an </a:t>
            </a:r>
            <a:r>
              <a:rPr lang="fr-FR" sz="2400" dirty="0" err="1" smtClean="0">
                <a:latin typeface="Comic Sans MS" panose="030F0702030302020204" pitchFamily="66" charset="0"/>
              </a:rPr>
              <a:t>eye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Ø </a:t>
            </a:r>
            <a:r>
              <a:rPr lang="fr-FR" sz="2400" dirty="0" err="1" smtClean="0">
                <a:latin typeface="Comic Sans MS" panose="030F0702030302020204" pitchFamily="66" charset="0"/>
              </a:rPr>
              <a:t>hair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a face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an </a:t>
            </a:r>
            <a:r>
              <a:rPr lang="fr-FR" sz="2400" dirty="0" err="1" smtClean="0">
                <a:latin typeface="Comic Sans MS" panose="030F0702030302020204" pitchFamily="66" charset="0"/>
              </a:rPr>
              <a:t>ear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head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mouth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tooth</a:t>
            </a:r>
            <a:r>
              <a:rPr lang="fr-FR" sz="2400" dirty="0" smtClean="0">
                <a:latin typeface="Comic Sans MS" panose="030F0702030302020204" pitchFamily="66" charset="0"/>
              </a:rPr>
              <a:t> / </a:t>
            </a:r>
            <a:r>
              <a:rPr lang="fr-FR" sz="2400" dirty="0" err="1" smtClean="0">
                <a:latin typeface="Comic Sans MS" panose="030F0702030302020204" pitchFamily="66" charset="0"/>
              </a:rPr>
              <a:t>teeth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 flipH="1">
            <a:off x="4319979" y="2329298"/>
            <a:ext cx="1936442" cy="1025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018621" y="2795803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68453" y="4700685"/>
            <a:ext cx="3097323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Number</a:t>
            </a:r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 1 </a:t>
            </a:r>
            <a:r>
              <a:rPr lang="fr-FR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 …</a:t>
            </a:r>
            <a:endParaRPr lang="fr-FR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3556659" y="5003544"/>
            <a:ext cx="1669071" cy="772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94433" y="4647464"/>
            <a:ext cx="56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3AFD6"/>
                  </a:outerShdw>
                </a:effectLst>
              </a:rPr>
              <a:t>10</a:t>
            </a:r>
            <a:endParaRPr lang="fr-FR" sz="28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3AFD6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97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31740" y="395779"/>
            <a:ext cx="3354103" cy="6194362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6940508" y="537165"/>
            <a:ext cx="1648322" cy="6130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6237458" y="1796743"/>
            <a:ext cx="2367644" cy="352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877099" y="2418478"/>
            <a:ext cx="2239736" cy="376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3300417" y="1371481"/>
            <a:ext cx="1673679" cy="4426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4408714" y="273371"/>
            <a:ext cx="1436914" cy="8708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3296844" y="2281892"/>
            <a:ext cx="1826078" cy="47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3488201" y="6130812"/>
            <a:ext cx="1677080" cy="93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6355958" y="3194487"/>
            <a:ext cx="2016129" cy="355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884327" y="145576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56698" y="5700857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93285" y="3006094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91959" y="2259397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41016" y="1847025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45677" y="1374191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61791" y="917730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63118" y="-70499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 flipH="1">
            <a:off x="4036866" y="2390855"/>
            <a:ext cx="1586483" cy="824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696766" y="2700695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7289" y="5835754"/>
            <a:ext cx="2036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 foot / </a:t>
            </a:r>
            <a:r>
              <a:rPr lang="fr-FR" sz="2400" dirty="0" err="1" smtClean="0">
                <a:latin typeface="Comic Sans MS" panose="030F0702030302020204" pitchFamily="66" charset="0"/>
              </a:rPr>
              <a:t>feet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08662" y="191111"/>
            <a:ext cx="111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head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5515" y="122912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ø </a:t>
            </a:r>
            <a:r>
              <a:rPr lang="fr-FR" sz="2400" dirty="0" err="1" smtClean="0">
                <a:latin typeface="Comic Sans MS" panose="030F0702030302020204" pitchFamily="66" charset="0"/>
              </a:rPr>
              <a:t>hair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8572" y="919382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an </a:t>
            </a:r>
            <a:r>
              <a:rPr lang="fr-FR" sz="2400" dirty="0" err="1" smtClean="0">
                <a:latin typeface="Comic Sans MS" panose="030F0702030302020204" pitchFamily="66" charset="0"/>
              </a:rPr>
              <a:t>ear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21486" y="1480080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an </a:t>
            </a:r>
            <a:r>
              <a:rPr lang="fr-FR" sz="2400" dirty="0" err="1" smtClean="0">
                <a:latin typeface="Comic Sans MS" panose="030F0702030302020204" pitchFamily="66" charset="0"/>
              </a:rPr>
              <a:t>eye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8471" y="1856446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 face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51965" y="2379047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mouth</a:t>
            </a:r>
            <a:endParaRPr lang="fr-FR" dirty="0" smtClean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44779" y="3170578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an arm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1635" y="2909851"/>
            <a:ext cx="2457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a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latin typeface="Comic Sans MS" panose="030F0702030302020204" pitchFamily="66" charset="0"/>
              </a:rPr>
              <a:t>tooth</a:t>
            </a:r>
            <a:r>
              <a:rPr lang="fr-FR" sz="2400" dirty="0" smtClean="0">
                <a:latin typeface="Comic Sans MS" panose="030F0702030302020204" pitchFamily="66" charset="0"/>
              </a:rPr>
              <a:t> / </a:t>
            </a:r>
            <a:r>
              <a:rPr lang="fr-FR" sz="2400" dirty="0" err="1" smtClean="0">
                <a:latin typeface="Comic Sans MS" panose="030F0702030302020204" pitchFamily="66" charset="0"/>
              </a:rPr>
              <a:t>teeth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H="1" flipV="1">
            <a:off x="3208569" y="5145688"/>
            <a:ext cx="1975688" cy="5494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231707" y="4710043"/>
            <a:ext cx="56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3AFD6"/>
                  </a:outerShdw>
                </a:effectLst>
              </a:rPr>
              <a:t>10</a:t>
            </a:r>
            <a:endParaRPr lang="fr-FR" sz="28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3AFD6"/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45172" y="4785042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leg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42" name="Bulle ronde 41"/>
          <p:cNvSpPr/>
          <p:nvPr/>
        </p:nvSpPr>
        <p:spPr>
          <a:xfrm rot="419345">
            <a:off x="7100156" y="4346219"/>
            <a:ext cx="4736390" cy="1985303"/>
          </a:xfrm>
          <a:prstGeom prst="wedgeEllipseCallout">
            <a:avLst>
              <a:gd name="adj1" fmla="val -66328"/>
              <a:gd name="adj2" fmla="val -5276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Now</a:t>
            </a:r>
            <a:r>
              <a:rPr lang="fr-FR" sz="2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fr-FR" sz="2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you</a:t>
            </a:r>
            <a:r>
              <a:rPr lang="fr-FR" sz="2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 have 1 minute to </a:t>
            </a:r>
            <a:r>
              <a:rPr lang="fr-FR" sz="2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remember</a:t>
            </a:r>
            <a:r>
              <a:rPr lang="fr-FR" sz="2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these</a:t>
            </a:r>
            <a:r>
              <a:rPr lang="fr-FR" sz="2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words</a:t>
            </a:r>
            <a:endParaRPr lang="fr-FR" sz="2800" b="1" dirty="0">
              <a:ln w="22225">
                <a:solidFill>
                  <a:srgbClr val="FFFF00"/>
                </a:solidFill>
                <a:prstDash val="solid"/>
              </a:ln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34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31741" y="595183"/>
            <a:ext cx="3246130" cy="5994957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6888314" y="563723"/>
            <a:ext cx="1676400" cy="8055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6253842" y="1948543"/>
            <a:ext cx="2367644" cy="352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856514" y="2569432"/>
            <a:ext cx="2239736" cy="376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3300417" y="1371481"/>
            <a:ext cx="1673679" cy="4426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4408714" y="273371"/>
            <a:ext cx="1436914" cy="8708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3390498" y="2400592"/>
            <a:ext cx="1826078" cy="47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3488201" y="6130812"/>
            <a:ext cx="1677080" cy="93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6655180" y="3688300"/>
            <a:ext cx="2017939" cy="151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884327" y="145576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56698" y="5700857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96250" y="3296732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57917" y="2423609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15424" y="1998773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71573" y="1491605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61791" y="917730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63118" y="-70499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 flipH="1">
            <a:off x="4061084" y="2509381"/>
            <a:ext cx="1586483" cy="824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46354" y="2749398"/>
            <a:ext cx="852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7289" y="5835754"/>
            <a:ext cx="2036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 foot / </a:t>
            </a:r>
            <a:r>
              <a:rPr lang="fr-FR" sz="2400" dirty="0" err="1" smtClean="0">
                <a:latin typeface="Comic Sans MS" panose="030F0702030302020204" pitchFamily="66" charset="0"/>
              </a:rPr>
              <a:t>feet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08662" y="191111"/>
            <a:ext cx="111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head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5515" y="122912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ø </a:t>
            </a:r>
            <a:r>
              <a:rPr lang="fr-FR" sz="2400" dirty="0" err="1" smtClean="0">
                <a:latin typeface="Comic Sans MS" panose="030F0702030302020204" pitchFamily="66" charset="0"/>
              </a:rPr>
              <a:t>hair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8572" y="919382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an </a:t>
            </a:r>
            <a:r>
              <a:rPr lang="fr-FR" sz="2400" dirty="0" err="1" smtClean="0">
                <a:latin typeface="Comic Sans MS" panose="030F0702030302020204" pitchFamily="66" charset="0"/>
              </a:rPr>
              <a:t>ear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21486" y="1480080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an </a:t>
            </a:r>
            <a:r>
              <a:rPr lang="fr-FR" sz="2400" dirty="0" err="1" smtClean="0">
                <a:latin typeface="Comic Sans MS" panose="030F0702030302020204" pitchFamily="66" charset="0"/>
              </a:rPr>
              <a:t>eye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4420" y="1961807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 face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16835" y="2521993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mouth</a:t>
            </a:r>
            <a:endParaRPr lang="fr-FR" dirty="0" smtClean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98497" y="3346482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an arm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9586" y="3377568"/>
            <a:ext cx="2457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a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latin typeface="Comic Sans MS" panose="030F0702030302020204" pitchFamily="66" charset="0"/>
              </a:rPr>
              <a:t>tooth</a:t>
            </a:r>
            <a:r>
              <a:rPr lang="fr-FR" sz="2400" dirty="0" smtClean="0">
                <a:latin typeface="Comic Sans MS" panose="030F0702030302020204" pitchFamily="66" charset="0"/>
              </a:rPr>
              <a:t> / </a:t>
            </a:r>
            <a:r>
              <a:rPr lang="fr-FR" sz="2400" dirty="0" err="1" smtClean="0">
                <a:latin typeface="Comic Sans MS" panose="030F0702030302020204" pitchFamily="66" charset="0"/>
              </a:rPr>
              <a:t>teeth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 rot="20543512">
            <a:off x="7334820" y="4392816"/>
            <a:ext cx="3665296" cy="83099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</a:t>
            </a:r>
            <a:r>
              <a:rPr lang="fr-FR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play</a:t>
            </a:r>
            <a:r>
              <a:rPr lang="fr-FR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!</a:t>
            </a:r>
            <a:endParaRPr lang="fr-F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H="1" flipV="1">
            <a:off x="3208569" y="5145688"/>
            <a:ext cx="1975688" cy="5494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231707" y="4710043"/>
            <a:ext cx="56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3AFD6"/>
                  </a:outerShdw>
                </a:effectLst>
              </a:rPr>
              <a:t>10</a:t>
            </a:r>
            <a:endParaRPr lang="fr-FR" sz="28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3AFD6"/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45172" y="4785042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latin typeface="Comic Sans MS" panose="030F0702030302020204" pitchFamily="66" charset="0"/>
              </a:rPr>
              <a:t>leg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38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10" grpId="0"/>
      <p:bldP spid="11" grpId="0"/>
      <p:bldP spid="12" grpId="0"/>
      <p:bldP spid="14" grpId="0"/>
      <p:bldP spid="36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20777" y="62008"/>
            <a:ext cx="3607443" cy="6665020"/>
          </a:xfrm>
          <a:prstGeom prst="rect">
            <a:avLst/>
          </a:prstGeom>
        </p:spPr>
      </p:pic>
      <p:sp>
        <p:nvSpPr>
          <p:cNvPr id="23" name="Bulle ronde 22"/>
          <p:cNvSpPr/>
          <p:nvPr/>
        </p:nvSpPr>
        <p:spPr>
          <a:xfrm rot="20543512">
            <a:off x="581935" y="1218912"/>
            <a:ext cx="5328879" cy="2553474"/>
          </a:xfrm>
          <a:prstGeom prst="wedgeEllipseCallout">
            <a:avLst>
              <a:gd name="adj1" fmla="val 64622"/>
              <a:gd name="adj2" fmla="val 49774"/>
            </a:avLst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So, how </a:t>
            </a:r>
            <a:r>
              <a:rPr lang="fr-FR" sz="28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many</a:t>
            </a:r>
            <a:r>
              <a:rPr lang="fr-FR" sz="2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words</a:t>
            </a:r>
            <a:r>
              <a:rPr lang="fr-FR" sz="2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do </a:t>
            </a:r>
            <a:r>
              <a:rPr lang="fr-FR" sz="28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you</a:t>
            </a:r>
            <a:r>
              <a:rPr lang="fr-FR" sz="2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FR" sz="2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remember</a:t>
            </a:r>
            <a:r>
              <a:rPr lang="fr-FR" sz="2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endParaRPr lang="fr-FR" sz="2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7258">
            <a:off x="1466605" y="2901398"/>
            <a:ext cx="4310246" cy="317019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8843211" y="3188368"/>
            <a:ext cx="3056021" cy="3056021"/>
          </a:xfrm>
          <a:prstGeom prst="wedgeRoundRectCallout">
            <a:avLst>
              <a:gd name="adj1" fmla="val -80833"/>
              <a:gd name="adj2" fmla="val -8510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Excellent ! </a:t>
            </a:r>
            <a:r>
              <a:rPr lang="fr-F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now</a:t>
            </a:r>
            <a:r>
              <a:rPr lang="fr-F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</a:t>
            </a:r>
            <a:r>
              <a:rPr lang="fr-F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are </a:t>
            </a:r>
            <a:r>
              <a:rPr lang="fr-F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ready</a:t>
            </a:r>
            <a:r>
              <a:rPr lang="fr-F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 </a:t>
            </a:r>
            <a:r>
              <a:rPr lang="fr-F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meet</a:t>
            </a:r>
            <a:r>
              <a:rPr lang="fr-F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my friends</a:t>
            </a:r>
            <a:r>
              <a:rPr lang="fr-F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…</a:t>
            </a:r>
            <a:endParaRPr lang="fr-FR" sz="3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930302" y="5765428"/>
            <a:ext cx="556257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>
                <a:latin typeface="Comic Sans MS" panose="030F0702030302020204" pitchFamily="66" charset="0"/>
              </a:rPr>
              <a:t>v</a:t>
            </a:r>
            <a:r>
              <a:rPr lang="fr-FR" sz="2800" b="1" dirty="0" smtClean="0">
                <a:latin typeface="Comic Sans MS" panose="030F0702030302020204" pitchFamily="66" charset="0"/>
              </a:rPr>
              <a:t>___ s____  --  ___y t____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8890" y="3948369"/>
            <a:ext cx="36812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>
                <a:latin typeface="Comic Sans MS" panose="030F0702030302020204" pitchFamily="66" charset="0"/>
              </a:rPr>
              <a:t>s</a:t>
            </a:r>
            <a:r>
              <a:rPr lang="fr-FR" sz="2800" b="1" dirty="0" smtClean="0">
                <a:latin typeface="Comic Sans MS" panose="030F0702030302020204" pitchFamily="66" charset="0"/>
              </a:rPr>
              <a:t>____  --  t____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99373" y="207937"/>
            <a:ext cx="341632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Comic Sans MS" panose="030F0702030302020204" pitchFamily="66" charset="0"/>
              </a:rPr>
              <a:t>___m  --  f____ 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163" y="2247115"/>
            <a:ext cx="3180790" cy="338191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0" y="11267"/>
            <a:ext cx="4369334" cy="413002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795858" y="28800"/>
            <a:ext cx="2057400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WORDS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fat</a:t>
            </a:r>
          </a:p>
          <a:p>
            <a:r>
              <a:rPr lang="fr-FR" sz="2400" dirty="0" err="1" smtClean="0">
                <a:latin typeface="Comic Sans MS" panose="030F0702030302020204" pitchFamily="66" charset="0"/>
              </a:rPr>
              <a:t>small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s</a:t>
            </a:r>
            <a:r>
              <a:rPr lang="fr-FR" sz="2400" dirty="0" smtClean="0">
                <a:latin typeface="Comic Sans MS" panose="030F0702030302020204" pitchFamily="66" charset="0"/>
              </a:rPr>
              <a:t>lim</a:t>
            </a:r>
          </a:p>
          <a:p>
            <a:r>
              <a:rPr lang="fr-FR" sz="2400" dirty="0" err="1" smtClean="0">
                <a:latin typeface="Comic Sans MS" panose="030F0702030302020204" pitchFamily="66" charset="0"/>
              </a:rPr>
              <a:t>tall</a:t>
            </a:r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2400" dirty="0" err="1" smtClean="0">
                <a:latin typeface="Comic Sans MS" panose="030F0702030302020204" pitchFamily="66" charset="0"/>
              </a:rPr>
              <a:t>very</a:t>
            </a:r>
            <a:endParaRPr lang="fr-F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543512">
            <a:off x="283686" y="5056271"/>
            <a:ext cx="2768708" cy="9233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Guess</a:t>
            </a:r>
            <a:r>
              <a:rPr lang="fr-FR" sz="5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?</a:t>
            </a:r>
            <a:endParaRPr lang="fr-FR" sz="54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637" y="1587500"/>
            <a:ext cx="4267200" cy="51816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087" y="528368"/>
            <a:ext cx="3370342" cy="347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99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6" grpId="0" animBg="1"/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637" y="1587500"/>
            <a:ext cx="4267200" cy="51816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9787" y="4314545"/>
            <a:ext cx="272089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err="1" smtClean="0">
                <a:latin typeface="Comic Sans MS" panose="030F0702030302020204" pitchFamily="66" charset="0"/>
              </a:rPr>
              <a:t>small</a:t>
            </a:r>
            <a:r>
              <a:rPr lang="fr-FR" sz="2800" b="1" dirty="0" smtClean="0">
                <a:latin typeface="Comic Sans MS" panose="030F0702030302020204" pitchFamily="66" charset="0"/>
              </a:rPr>
              <a:t>  --  </a:t>
            </a:r>
            <a:r>
              <a:rPr lang="fr-FR" sz="2800" b="1" dirty="0" err="1" smtClean="0">
                <a:latin typeface="Comic Sans MS" panose="030F0702030302020204" pitchFamily="66" charset="0"/>
              </a:rPr>
              <a:t>tall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99523" y="182537"/>
            <a:ext cx="307342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Comic Sans MS" panose="030F0702030302020204" pitchFamily="66" charset="0"/>
              </a:rPr>
              <a:t>slim    --   fat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591" y="2359307"/>
            <a:ext cx="3180790" cy="338191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403723" y="5833180"/>
            <a:ext cx="4495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err="1">
                <a:latin typeface="Comic Sans MS" panose="030F0702030302020204" pitchFamily="66" charset="0"/>
              </a:rPr>
              <a:t>v</a:t>
            </a:r>
            <a:r>
              <a:rPr lang="fr-FR" sz="2800" b="1" dirty="0" err="1" smtClean="0">
                <a:latin typeface="Comic Sans MS" panose="030F0702030302020204" pitchFamily="66" charset="0"/>
              </a:rPr>
              <a:t>ery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err="1" smtClean="0">
                <a:latin typeface="Comic Sans MS" panose="030F0702030302020204" pitchFamily="66" charset="0"/>
              </a:rPr>
              <a:t>small</a:t>
            </a:r>
            <a:r>
              <a:rPr lang="fr-FR" sz="2800" b="1" dirty="0" smtClean="0">
                <a:latin typeface="Comic Sans MS" panose="030F0702030302020204" pitchFamily="66" charset="0"/>
              </a:rPr>
              <a:t>  --  </a:t>
            </a:r>
            <a:r>
              <a:rPr lang="fr-FR" sz="2800" b="1" dirty="0" err="1" smtClean="0">
                <a:latin typeface="Comic Sans MS" panose="030F0702030302020204" pitchFamily="66" charset="0"/>
              </a:rPr>
              <a:t>very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err="1" smtClean="0">
                <a:latin typeface="Comic Sans MS" panose="030F0702030302020204" pitchFamily="66" charset="0"/>
              </a:rPr>
              <a:t>tall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276"/>
            <a:ext cx="4369334" cy="41300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087" y="528368"/>
            <a:ext cx="3370342" cy="347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777731" y="363620"/>
            <a:ext cx="3644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Cooper Black" panose="0208090404030B020404" pitchFamily="18" charset="0"/>
              </a:rPr>
              <a:t>My </a:t>
            </a:r>
            <a:r>
              <a:rPr lang="fr-FR" sz="54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Cooper Black" panose="0208090404030B020404" pitchFamily="18" charset="0"/>
              </a:rPr>
              <a:t>Words</a:t>
            </a:r>
            <a:endParaRPr lang="fr-FR" sz="5400" b="1" cap="none" spc="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9730" y="1878286"/>
            <a:ext cx="3131459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a foot / </a:t>
            </a:r>
            <a:r>
              <a:rPr lang="fr-FR" sz="2800" dirty="0" err="1" smtClean="0">
                <a:latin typeface="Comic Sans MS" panose="030F0702030302020204" pitchFamily="66" charset="0"/>
              </a:rPr>
              <a:t>two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feet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an arm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atin typeface="Comic Sans MS" panose="030F0702030302020204" pitchFamily="66" charset="0"/>
              </a:rPr>
              <a:t>leg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an </a:t>
            </a:r>
            <a:r>
              <a:rPr lang="fr-FR" sz="2800" dirty="0" err="1" smtClean="0">
                <a:latin typeface="Comic Sans MS" panose="030F0702030302020204" pitchFamily="66" charset="0"/>
              </a:rPr>
              <a:t>eye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Ø </a:t>
            </a:r>
            <a:r>
              <a:rPr lang="fr-FR" sz="2800" dirty="0" err="1" smtClean="0">
                <a:latin typeface="Comic Sans MS" panose="030F0702030302020204" pitchFamily="66" charset="0"/>
              </a:rPr>
              <a:t>hair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a face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an </a:t>
            </a:r>
            <a:r>
              <a:rPr lang="fr-FR" sz="2800" dirty="0" err="1" smtClean="0">
                <a:latin typeface="Comic Sans MS" panose="030F0702030302020204" pitchFamily="66" charset="0"/>
              </a:rPr>
              <a:t>ear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atin typeface="Comic Sans MS" panose="030F0702030302020204" pitchFamily="66" charset="0"/>
              </a:rPr>
              <a:t>head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atin typeface="Comic Sans MS" panose="030F0702030302020204" pitchFamily="66" charset="0"/>
              </a:rPr>
              <a:t>mouth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a </a:t>
            </a:r>
            <a:r>
              <a:rPr lang="fr-FR" sz="2800" dirty="0" err="1" smtClean="0">
                <a:latin typeface="Comic Sans MS" panose="030F0702030302020204" pitchFamily="66" charset="0"/>
              </a:rPr>
              <a:t>tooth</a:t>
            </a:r>
            <a:r>
              <a:rPr lang="fr-FR" sz="2800" dirty="0" smtClean="0">
                <a:latin typeface="Comic Sans MS" panose="030F0702030302020204" pitchFamily="66" charset="0"/>
              </a:rPr>
              <a:t> / </a:t>
            </a:r>
            <a:r>
              <a:rPr lang="fr-FR" sz="2800" dirty="0" err="1" smtClean="0">
                <a:latin typeface="Comic Sans MS" panose="030F0702030302020204" pitchFamily="66" charset="0"/>
              </a:rPr>
              <a:t>teeth</a:t>
            </a:r>
            <a:endParaRPr lang="fr-FR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48956" y="2615771"/>
            <a:ext cx="307342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Comic Sans MS" panose="030F0702030302020204" pitchFamily="66" charset="0"/>
              </a:rPr>
              <a:t>slim    --   fat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348956" y="3441021"/>
            <a:ext cx="272089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err="1" smtClean="0">
                <a:latin typeface="Comic Sans MS" panose="030F0702030302020204" pitchFamily="66" charset="0"/>
              </a:rPr>
              <a:t>small</a:t>
            </a:r>
            <a:r>
              <a:rPr lang="fr-FR" sz="2800" b="1" dirty="0" smtClean="0">
                <a:latin typeface="Comic Sans MS" panose="030F0702030302020204" pitchFamily="66" charset="0"/>
              </a:rPr>
              <a:t>  --  </a:t>
            </a:r>
            <a:r>
              <a:rPr lang="fr-FR" sz="2800" b="1" dirty="0" err="1" smtClean="0">
                <a:latin typeface="Comic Sans MS" panose="030F0702030302020204" pitchFamily="66" charset="0"/>
              </a:rPr>
              <a:t>tall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48956" y="4266271"/>
            <a:ext cx="42415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err="1">
                <a:latin typeface="Comic Sans MS" panose="030F0702030302020204" pitchFamily="66" charset="0"/>
              </a:rPr>
              <a:t>v</a:t>
            </a:r>
            <a:r>
              <a:rPr lang="fr-FR" sz="2800" b="1" dirty="0" err="1" smtClean="0">
                <a:latin typeface="Comic Sans MS" panose="030F0702030302020204" pitchFamily="66" charset="0"/>
              </a:rPr>
              <a:t>ery</a:t>
            </a:r>
            <a:r>
              <a:rPr lang="fr-FR" sz="2800" b="1" dirty="0" smtClean="0">
                <a:latin typeface="Comic Sans MS" panose="030F0702030302020204" pitchFamily="66" charset="0"/>
              </a:rPr>
              <a:t> ……  --  </a:t>
            </a:r>
            <a:r>
              <a:rPr lang="fr-FR" sz="2800" b="1" dirty="0" err="1" smtClean="0">
                <a:latin typeface="Comic Sans MS" panose="030F0702030302020204" pitchFamily="66" charset="0"/>
              </a:rPr>
              <a:t>very</a:t>
            </a:r>
            <a:r>
              <a:rPr lang="fr-FR" sz="2800" b="1" dirty="0" smtClean="0">
                <a:latin typeface="Comic Sans MS" panose="030F0702030302020204" pitchFamily="66" charset="0"/>
              </a:rPr>
              <a:t> ……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3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2056</TotalTime>
  <Words>984</Words>
  <Application>Microsoft Office PowerPoint</Application>
  <PresentationFormat>Widescreen</PresentationFormat>
  <Paragraphs>338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Cambria Math</vt:lpstr>
      <vt:lpstr>ChristmasEve</vt:lpstr>
      <vt:lpstr>Churli_Cute</vt:lpstr>
      <vt:lpstr>Comic Sans MS</vt:lpstr>
      <vt:lpstr>Cooper Black</vt:lpstr>
      <vt:lpstr>Magic Sound</vt:lpstr>
      <vt:lpstr>SwingSet BB</vt:lpstr>
      <vt:lpstr>Tw Cen MT</vt:lpstr>
      <vt:lpstr>Ronds dans l’eau</vt:lpstr>
      <vt:lpstr>Physical description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description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description</dc:title>
  <dc:creator>Microsoft</dc:creator>
  <cp:lastModifiedBy>Kame</cp:lastModifiedBy>
  <cp:revision>192</cp:revision>
  <cp:lastPrinted>2017-03-09T17:00:44Z</cp:lastPrinted>
  <dcterms:created xsi:type="dcterms:W3CDTF">2017-02-14T13:55:17Z</dcterms:created>
  <dcterms:modified xsi:type="dcterms:W3CDTF">2020-05-02T10:08:20Z</dcterms:modified>
</cp:coreProperties>
</file>