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8CD1-4031-433C-BED2-584415015861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FF0-784C-4F42-91DA-D99BDE912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0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8CD1-4031-433C-BED2-584415015861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FF0-784C-4F42-91DA-D99BDE912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6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8CD1-4031-433C-BED2-584415015861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FF0-784C-4F42-91DA-D99BDE912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2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8CD1-4031-433C-BED2-584415015861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FF0-784C-4F42-91DA-D99BDE912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5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8CD1-4031-433C-BED2-584415015861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FF0-784C-4F42-91DA-D99BDE912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8CD1-4031-433C-BED2-584415015861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FF0-784C-4F42-91DA-D99BDE912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4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8CD1-4031-433C-BED2-584415015861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FF0-784C-4F42-91DA-D99BDE912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7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8CD1-4031-433C-BED2-584415015861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FF0-784C-4F42-91DA-D99BDE912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8CD1-4031-433C-BED2-584415015861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FF0-784C-4F42-91DA-D99BDE912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6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8CD1-4031-433C-BED2-584415015861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FF0-784C-4F42-91DA-D99BDE912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0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8CD1-4031-433C-BED2-584415015861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FF0-784C-4F42-91DA-D99BDE912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1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18CD1-4031-433C-BED2-584415015861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19FF0-784C-4F42-91DA-D99BDE912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2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6200"/>
            <a:ext cx="4727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371" y="24384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/>
              <a:t>Кое годишно време настапило?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>
                <a:solidFill>
                  <a:srgbClr val="FFC000"/>
                </a:solidFill>
              </a:rPr>
              <a:t>Опиши ја есента?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78223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>
                <a:solidFill>
                  <a:srgbClr val="7030A0"/>
                </a:solidFill>
              </a:rPr>
              <a:t>Една вечер, додека сонцето заоѓало кој излетал од зад грмушките?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822847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>
                <a:solidFill>
                  <a:srgbClr val="C00000"/>
                </a:solidFill>
              </a:rPr>
              <a:t>Можеш ли да ги опишеш тие птици?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53" y="114787"/>
            <a:ext cx="8762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0" y="45720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/>
              <a:t>Каде ја поминало зимата?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16830" y="149423"/>
            <a:ext cx="51053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/>
              <a:t>Кога дошла пролетта и времето се стоплило, кој се појавил?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2623771"/>
            <a:ext cx="342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/>
              <a:t>Раскажи што се случувало на средбата со лебедите?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602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/>
              <a:t>Си забележал ли дека и во животот една неволја раѓа друга?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889496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/>
              <a:t>Кога ќе скршиш нешто, не бегај од родителите, оти можеш да направиш, при трчањето уште некоја штета!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5943" y="4444041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/>
              <a:t>Погледни што му се случи на грдото пајче, од страв дека ќе биде казнето!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26670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400" b="1" dirty="0" smtClean="0"/>
              <a:t>Што правеа децата?</a:t>
            </a:r>
            <a:endParaRPr lang="en-US" sz="4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3" y="0"/>
            <a:ext cx="9144000" cy="655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656" y="381000"/>
            <a:ext cx="9035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/>
              <a:t>Се сети како го прогонуваа и како му се подбиваа, а еве сега му велат дека е најубав меѓу овие најубави птици.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2108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5.55556E-7 0.2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457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2286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/>
              <a:t>Што чувствуваш сега? Задоволство?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15543" y="312420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/>
              <a:t>Многупати, она што за мене е грдо, за друг може да биде најубаво на светот!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1978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0886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/>
              <a:t>Што не поучува оваа приказна?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657" y="1088886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/>
              <a:t>Никогаш не треба да се гордееме со својата убавина, зошто сме ја добиле како дар од природата.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657" y="3060535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/>
              <a:t>Да се грижиме да имаме добро срце – тоа зависи од нас!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177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ПОУКИ: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mk-MK" b="1" dirty="0" smtClean="0"/>
              <a:t>Мајката ги сака подеднакво своите деца, без разлика дали се грди или убави. </a:t>
            </a:r>
            <a:endParaRPr lang="en-US" dirty="0" smtClean="0"/>
          </a:p>
          <a:p>
            <a:r>
              <a:rPr lang="mk-MK" b="1" dirty="0" smtClean="0"/>
              <a:t>Никој ништо не е заслужен за својата убавина, таа му е подарена од природата, и со тоа човек не треба да се гордее. </a:t>
            </a:r>
          </a:p>
          <a:p>
            <a:r>
              <a:rPr lang="mk-MK" b="1" dirty="0" smtClean="0"/>
              <a:t>Грдотијата не може да се отстрани, но завидливоста или глупавоста – ДА! </a:t>
            </a:r>
            <a:endParaRPr lang="en-US" dirty="0" smtClean="0"/>
          </a:p>
          <a:p>
            <a:r>
              <a:rPr lang="mk-MK" b="1" dirty="0" smtClean="0"/>
              <a:t>Но ако некој е завидлив, или мрзлив, или глупав, тогаш самиот е виновен за тоа. </a:t>
            </a:r>
            <a:endParaRPr lang="en-US" dirty="0" smtClean="0"/>
          </a:p>
          <a:p>
            <a:r>
              <a:rPr lang="mk-MK" b="1" dirty="0" smtClean="0"/>
              <a:t>Исто така, ако некој е грд, воопшто не е виновен за тоа. </a:t>
            </a:r>
            <a:endParaRPr lang="en-US" dirty="0" smtClean="0"/>
          </a:p>
          <a:p>
            <a:r>
              <a:rPr lang="mk-MK" b="1" dirty="0" smtClean="0"/>
              <a:t>Ако некој е роден убав, дали е заслужен за својата убавина?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mk-MK" b="1" dirty="0" smtClean="0"/>
              <a:t>Од преголема среќа не знаеше што да прави. Но колку и да беше среќен, тој не беше горделив, зашто доброто срце никогаш не ја истакнува гордоста. </a:t>
            </a:r>
            <a:endParaRPr lang="en-US" dirty="0" smtClean="0"/>
          </a:p>
          <a:p>
            <a:r>
              <a:rPr lang="mk-MK" b="1" dirty="0" smtClean="0"/>
              <a:t>Ете, гледаш, ништо во животот не е загубено. И грдотијата не е вечна работа! </a:t>
            </a:r>
            <a:endParaRPr lang="en-US" dirty="0" smtClean="0"/>
          </a:p>
          <a:p>
            <a:r>
              <a:rPr lang="mk-MK" b="1" dirty="0" smtClean="0"/>
              <a:t>Не можеме да ја избереме бојата на своите очи, формата на својот нос или уста, но секогаш можеме да избереме дали ќе бидеме добри или лоши. </a:t>
            </a:r>
            <a:endParaRPr lang="en-US" dirty="0" smtClean="0"/>
          </a:p>
          <a:p>
            <a:r>
              <a:rPr lang="mk-MK" b="1" dirty="0" smtClean="0"/>
              <a:t>Биди упорен и храбар, како грдото пајче кое порасна во прекрасен лебед! </a:t>
            </a:r>
            <a:endParaRPr lang="en-US" dirty="0" smtClean="0"/>
          </a:p>
          <a:p>
            <a:r>
              <a:rPr lang="mk-MK" b="1" dirty="0" smtClean="0"/>
              <a:t>На овој свет има место за сите под сонцето, доколку имаш добра душа и чисто срце!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" y="6096"/>
            <a:ext cx="768982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8968" y="6096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/>
              <a:t>Каде се случува настанот во приказната?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336" y="152400"/>
            <a:ext cx="2721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/>
              <a:t>Опиши го своето омилено место.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3148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23622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/>
              <a:t>Каде ги повела патката малите патчиња?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058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03909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762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/>
              <a:t>Што се случувало во дворот?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8636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3.33333E-6 0.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4384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/>
              <a:t>Што мислиш, дали останатите птици се праведни спрема грдото пајче?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365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381000"/>
            <a:ext cx="716316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4200" y="1066800"/>
            <a:ext cx="220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/>
              <a:t>Каде стигнало пајчето?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900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16002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/>
              <a:t>Со кого се сретнало грдото пајче во мочуриштето?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35052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/>
              <a:t>Што му рекле дивите пајки?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9504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0"/>
            <a:ext cx="614283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7217" y="152400"/>
            <a:ext cx="29005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/>
              <a:t>Што разговарале со двата диви гусаци?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67216" y="140512"/>
            <a:ext cx="29005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>
                <a:solidFill>
                  <a:srgbClr val="FF0000"/>
                </a:solidFill>
              </a:rPr>
              <a:t>Што се случило потоа?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5641" y="609600"/>
            <a:ext cx="29005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>
                <a:solidFill>
                  <a:srgbClr val="7030A0"/>
                </a:solidFill>
              </a:rPr>
              <a:t>Кој излегол пред грдото пајче?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5" y="6927"/>
            <a:ext cx="904341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2732" y="309789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>
                <a:solidFill>
                  <a:srgbClr val="002060"/>
                </a:solidFill>
              </a:rPr>
              <a:t>Што се случило со кучето?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63324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>
                <a:solidFill>
                  <a:srgbClr val="FF0000"/>
                </a:solidFill>
              </a:rPr>
              <a:t>Каде ја преспало ноќта пајчето?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34636"/>
            <a:ext cx="7343228" cy="6827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/>
              <a:t>Другиот ден кога пајчето го напуштило мочуриштето, одејќи по силниот ветер, каде стигнало?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059126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/>
              <a:t>Кој живеел во куќичката?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572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400" b="1" dirty="0" smtClean="0"/>
              <a:t>Што решила старицата?</a:t>
            </a:r>
            <a:endParaRPr 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4572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/>
              <a:t>Што направи пајчето?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6559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523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ПОУКИ:</vt:lpstr>
      <vt:lpstr>PowerPoint Presentation</vt:lpstr>
    </vt:vector>
  </TitlesOfParts>
  <Company>yy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xx</dc:creator>
  <cp:lastModifiedBy>BILE</cp:lastModifiedBy>
  <cp:revision>27</cp:revision>
  <dcterms:created xsi:type="dcterms:W3CDTF">2014-01-30T08:16:15Z</dcterms:created>
  <dcterms:modified xsi:type="dcterms:W3CDTF">2020-04-11T19:03:25Z</dcterms:modified>
</cp:coreProperties>
</file>