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0CC090D-2E57-4804-9910-3B6557D2974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DEE8633-6634-4272-9812-B50BD52CA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090D-2E57-4804-9910-3B6557D2974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633-6634-4272-9812-B50BD52CA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090D-2E57-4804-9910-3B6557D2974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633-6634-4272-9812-B50BD52CA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0CC090D-2E57-4804-9910-3B6557D2974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633-6634-4272-9812-B50BD52CA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0CC090D-2E57-4804-9910-3B6557D2974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DEE8633-6634-4272-9812-B50BD52CA41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CC090D-2E57-4804-9910-3B6557D2974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DEE8633-6634-4272-9812-B50BD52CA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0CC090D-2E57-4804-9910-3B6557D2974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DEE8633-6634-4272-9812-B50BD52CA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090D-2E57-4804-9910-3B6557D2974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633-6634-4272-9812-B50BD52CA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CC090D-2E57-4804-9910-3B6557D2974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DEE8633-6634-4272-9812-B50BD52CA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0CC090D-2E57-4804-9910-3B6557D2974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DEE8633-6634-4272-9812-B50BD52CA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0CC090D-2E57-4804-9910-3B6557D2974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DEE8633-6634-4272-9812-B50BD52CA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0CC090D-2E57-4804-9910-3B6557D29742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DEE8633-6634-4272-9812-B50BD52CA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399032"/>
          </a:xfrm>
        </p:spPr>
        <p:txBody>
          <a:bodyPr/>
          <a:lstStyle/>
          <a:p>
            <a:r>
              <a:rPr lang="en-US" dirty="0" smtClean="0"/>
              <a:t>       M</a:t>
            </a:r>
            <a:r>
              <a:rPr lang="mk-MK" dirty="0" smtClean="0"/>
              <a:t>узички фолклор</a:t>
            </a:r>
            <a:endParaRPr lang="en-US" dirty="0"/>
          </a:p>
        </p:txBody>
      </p:sp>
      <p:pic>
        <p:nvPicPr>
          <p:cNvPr id="6" name="Content Placeholder 5" descr="folkl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477000"/>
            <a:ext cx="171365" cy="228600"/>
          </a:xfrm>
        </p:spPr>
      </p:pic>
      <p:pic>
        <p:nvPicPr>
          <p:cNvPr id="7" name="Picture 6" descr="фолкл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29718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instrumen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676400"/>
            <a:ext cx="2895600" cy="2194322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</p:spPr>
      </p:pic>
      <p:pic>
        <p:nvPicPr>
          <p:cNvPr id="9" name="Picture 8" descr="pesni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41148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399032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mk-MK" dirty="0" smtClean="0"/>
              <a:t>  Информации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626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k-MK" dirty="0" smtClean="0"/>
              <a:t>Што е музички фолклор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mk-MK" dirty="0" smtClean="0"/>
              <a:t>Музичкиот фолклор се </a:t>
            </a:r>
          </a:p>
          <a:p>
            <a:pPr>
              <a:buNone/>
            </a:pPr>
            <a:r>
              <a:rPr lang="mk-MK" dirty="0" smtClean="0"/>
              <a:t>дели на</a:t>
            </a:r>
            <a:r>
              <a:rPr lang="en-US" dirty="0" smtClean="0"/>
              <a:t>:</a:t>
            </a:r>
            <a:r>
              <a:rPr lang="mk-MK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mk-MK" dirty="0" smtClean="0"/>
              <a:t>-Народни Песни</a:t>
            </a:r>
          </a:p>
          <a:p>
            <a:pPr>
              <a:buNone/>
            </a:pPr>
            <a:r>
              <a:rPr lang="mk-MK" dirty="0" smtClean="0"/>
              <a:t>-Народни Ора-носии</a:t>
            </a:r>
          </a:p>
          <a:p>
            <a:pPr>
              <a:buNone/>
            </a:pPr>
            <a:r>
              <a:rPr lang="mk-MK" dirty="0" smtClean="0"/>
              <a:t>-Народни Инструменти</a:t>
            </a:r>
          </a:p>
          <a:p>
            <a:pPr>
              <a:buNone/>
            </a:pPr>
            <a:r>
              <a:rPr lang="mk-MK" dirty="0" smtClean="0"/>
              <a:t> Музички фолклор претставува</a:t>
            </a:r>
          </a:p>
          <a:p>
            <a:pPr>
              <a:buNone/>
            </a:pPr>
            <a:r>
              <a:rPr lang="mk-MK" dirty="0" smtClean="0"/>
              <a:t>Музичко Народно Творештво                                                       </a:t>
            </a:r>
            <a:endParaRPr lang="en-US" dirty="0"/>
          </a:p>
        </p:txBody>
      </p:sp>
      <p:pic>
        <p:nvPicPr>
          <p:cNvPr id="4" name="Picture 3" descr="gir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43840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Народни  Песни-Музика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Народни уметничката музика,поставена е таканаречената народна музика .Народната  Музика  се  пренесува од колено на коленопо пат на усно предание.Голем дел од оваа музикаима свои карактеристични </a:t>
            </a:r>
          </a:p>
          <a:p>
            <a:r>
              <a:rPr lang="mk-MK" dirty="0" smtClean="0"/>
              <a:t>белези.</a:t>
            </a:r>
          </a:p>
        </p:txBody>
      </p:sp>
      <p:pic>
        <p:nvPicPr>
          <p:cNvPr id="4" name="Picture 3" descr="a gi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6246"/>
            <a:ext cx="1524000" cy="2498361"/>
          </a:xfrm>
          <a:prstGeom prst="rect">
            <a:avLst/>
          </a:prstGeom>
        </p:spPr>
      </p:pic>
      <p:pic>
        <p:nvPicPr>
          <p:cNvPr id="5" name="Picture 4" descr="m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3434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Народни ора-носии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sz="2000" dirty="0" smtClean="0"/>
              <a:t>Македонските народни ора имаат важно место место во македонскиот фолклор и музичка традиција.</a:t>
            </a:r>
          </a:p>
          <a:p>
            <a:r>
              <a:rPr lang="mk-MK" sz="2000" dirty="0" smtClean="0"/>
              <a:t>Зависно од стилот,кореографијата и обичаите поврзани со нив,македонските ора можат да се поделат во пет регионални групи</a:t>
            </a:r>
            <a:r>
              <a:rPr lang="en-US" sz="2000" dirty="0" smtClean="0"/>
              <a:t>:</a:t>
            </a:r>
            <a:r>
              <a:rPr lang="mk-MK" sz="2000" dirty="0" smtClean="0"/>
              <a:t>западни,југозападни,јужни северни и источни.</a:t>
            </a:r>
          </a:p>
          <a:p>
            <a:r>
              <a:rPr lang="mk-MK" sz="2000" dirty="0" smtClean="0"/>
              <a:t>Ората обично се играат за врме на</a:t>
            </a:r>
            <a:r>
              <a:rPr lang="en-US" sz="2000" dirty="0" smtClean="0"/>
              <a:t>:</a:t>
            </a:r>
            <a:r>
              <a:rPr lang="mk-MK" sz="2000" dirty="0" smtClean="0"/>
              <a:t>Божиќ,Водици,Велигден,Ѓурѓовден,Спасовден,Петро-</a:t>
            </a:r>
          </a:p>
          <a:p>
            <a:r>
              <a:rPr lang="mk-MK" sz="2000" dirty="0" smtClean="0"/>
              <a:t>Вден.За државни празници, венчавки,обично на средсело,пред црквите,училиштата и куќите.</a:t>
            </a:r>
            <a:endParaRPr lang="en-US" sz="2000" dirty="0"/>
          </a:p>
        </p:txBody>
      </p:sp>
      <p:pic>
        <p:nvPicPr>
          <p:cNvPr id="4" name="Picture 3" descr="македонски-песн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257800"/>
            <a:ext cx="2667000" cy="160020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5172075"/>
            <a:ext cx="2705100" cy="1685925"/>
          </a:xfrm>
          <a:prstGeom prst="rect">
            <a:avLst/>
          </a:prstGeom>
        </p:spPr>
      </p:pic>
      <p:pic>
        <p:nvPicPr>
          <p:cNvPr id="6" name="Picture 5" descr="b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276850"/>
            <a:ext cx="3162300" cy="1581150"/>
          </a:xfrm>
          <a:prstGeom prst="rect">
            <a:avLst/>
          </a:prstGeom>
        </p:spPr>
      </p:pic>
      <p:pic>
        <p:nvPicPr>
          <p:cNvPr id="7" name="Picture 6" descr="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152400"/>
            <a:ext cx="1682979" cy="1799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  Народни  Инструменти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Македонските народни инструменти се делат на</a:t>
            </a:r>
            <a:r>
              <a:rPr lang="en-US" dirty="0" smtClean="0"/>
              <a:t>:</a:t>
            </a:r>
            <a:r>
              <a:rPr lang="mk-MK" dirty="0" smtClean="0"/>
              <a:t> традиционални и ориентални инструменти. </a:t>
            </a:r>
          </a:p>
          <a:p>
            <a:r>
              <a:rPr lang="mk-MK" dirty="0" smtClean="0"/>
              <a:t>Некои традиционални  инструменти се</a:t>
            </a:r>
            <a:r>
              <a:rPr lang="en-US" dirty="0" smtClean="0"/>
              <a:t>:</a:t>
            </a:r>
            <a:r>
              <a:rPr lang="mk-MK" dirty="0" smtClean="0"/>
              <a:t>гајдата,кавалот,шупелката,зурлата,двојанката,тамбурот,тапанпот и дајрето.</a:t>
            </a:r>
          </a:p>
          <a:p>
            <a:endParaRPr lang="en-US" sz="2400" dirty="0"/>
          </a:p>
        </p:txBody>
      </p:sp>
      <p:pic>
        <p:nvPicPr>
          <p:cNvPr id="4" name="Picture 3" descr="b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5741" cy="1739900"/>
          </a:xfrm>
          <a:prstGeom prst="rect">
            <a:avLst/>
          </a:prstGeom>
        </p:spPr>
      </p:pic>
      <p:pic>
        <p:nvPicPr>
          <p:cNvPr id="5" name="Picture 4" descr="h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775200"/>
            <a:ext cx="3124200" cy="2082800"/>
          </a:xfrm>
          <a:prstGeom prst="rect">
            <a:avLst/>
          </a:prstGeom>
        </p:spPr>
      </p:pic>
      <p:pic>
        <p:nvPicPr>
          <p:cNvPr id="6" name="Picture 5" descr=",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4843741"/>
            <a:ext cx="2971800" cy="180484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Исто така инструментите се делат на</a:t>
            </a:r>
            <a:r>
              <a:rPr lang="en-US" dirty="0" smtClean="0"/>
              <a:t>:</a:t>
            </a:r>
            <a:r>
              <a:rPr lang="mk-MK" dirty="0" smtClean="0"/>
              <a:t>Дувачки,Ударни и Жичени  инструменти.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Некој дувачки инструменти</a:t>
            </a:r>
            <a:r>
              <a:rPr lang="en-US" dirty="0" smtClean="0"/>
              <a:t>:</a:t>
            </a:r>
          </a:p>
          <a:p>
            <a:r>
              <a:rPr lang="en-US" dirty="0" smtClean="0"/>
              <a:t>-</a:t>
            </a:r>
            <a:r>
              <a:rPr lang="mk-MK" dirty="0" smtClean="0"/>
              <a:t>Зурла</a:t>
            </a:r>
          </a:p>
          <a:p>
            <a:r>
              <a:rPr lang="mk-MK" dirty="0" smtClean="0"/>
              <a:t>-Гајда</a:t>
            </a:r>
          </a:p>
          <a:p>
            <a:r>
              <a:rPr lang="mk-MK" dirty="0" smtClean="0"/>
              <a:t>-Кавал</a:t>
            </a:r>
          </a:p>
          <a:p>
            <a:r>
              <a:rPr lang="mk-MK" dirty="0" smtClean="0"/>
              <a:t>-Шупелка</a:t>
            </a:r>
          </a:p>
          <a:p>
            <a:r>
              <a:rPr lang="mk-MK" dirty="0" smtClean="0"/>
              <a:t>-Дудук</a:t>
            </a:r>
          </a:p>
          <a:p>
            <a:r>
              <a:rPr lang="mk-MK" dirty="0" smtClean="0"/>
              <a:t>Итн..</a:t>
            </a:r>
            <a:endParaRPr lang="en-US" dirty="0"/>
          </a:p>
        </p:txBody>
      </p:sp>
      <p:pic>
        <p:nvPicPr>
          <p:cNvPr id="8" name="Picture 7" descr="ma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819400"/>
            <a:ext cx="3200400" cy="3200400"/>
          </a:xfrm>
          <a:prstGeom prst="rect">
            <a:avLst/>
          </a:prstGeom>
        </p:spPr>
      </p:pic>
      <p:pic>
        <p:nvPicPr>
          <p:cNvPr id="9" name="Picture 8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25" y="1524000"/>
            <a:ext cx="1857375" cy="1985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Ударни Инструменти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dirty="0" smtClean="0"/>
              <a:t>-Тапан</a:t>
            </a:r>
          </a:p>
          <a:p>
            <a:pPr>
              <a:buNone/>
            </a:pPr>
            <a:r>
              <a:rPr lang="mk-MK" dirty="0" smtClean="0"/>
              <a:t>-Тарабука</a:t>
            </a:r>
          </a:p>
          <a:p>
            <a:pPr>
              <a:buNone/>
            </a:pPr>
            <a:r>
              <a:rPr lang="mk-MK" dirty="0" smtClean="0"/>
              <a:t>-Дајре</a:t>
            </a:r>
          </a:p>
          <a:p>
            <a:pPr>
              <a:buNone/>
            </a:pPr>
            <a:r>
              <a:rPr lang="mk-MK" dirty="0" smtClean="0"/>
              <a:t>-Тимпан </a:t>
            </a:r>
          </a:p>
          <a:p>
            <a:pPr>
              <a:buNone/>
            </a:pPr>
            <a:r>
              <a:rPr lang="mk-MK" dirty="0" smtClean="0"/>
              <a:t>Итн...</a:t>
            </a:r>
            <a:endParaRPr lang="en-US" dirty="0"/>
          </a:p>
        </p:txBody>
      </p:sp>
      <p:pic>
        <p:nvPicPr>
          <p:cNvPr id="4" name="Picture 3" descr="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057400"/>
            <a:ext cx="5577123" cy="2905125"/>
          </a:xfrm>
          <a:prstGeom prst="rect">
            <a:avLst/>
          </a:prstGeom>
        </p:spPr>
      </p:pic>
      <p:pic>
        <p:nvPicPr>
          <p:cNvPr id="5" name="Picture 4" descr="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3200401" y="5562599"/>
            <a:ext cx="152751" cy="79568"/>
          </a:xfrm>
          <a:prstGeom prst="rect">
            <a:avLst/>
          </a:prstGeom>
        </p:spPr>
      </p:pic>
      <p:pic>
        <p:nvPicPr>
          <p:cNvPr id="6" name="Picture 5" descr="c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381000"/>
            <a:ext cx="1447800" cy="15636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Жичени инструменти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dirty="0" smtClean="0"/>
              <a:t>-Тќемене</a:t>
            </a:r>
          </a:p>
          <a:p>
            <a:pPr>
              <a:buNone/>
            </a:pPr>
            <a:r>
              <a:rPr lang="mk-MK" dirty="0" smtClean="0"/>
              <a:t>-Тамбура</a:t>
            </a:r>
          </a:p>
          <a:p>
            <a:pPr>
              <a:buNone/>
            </a:pPr>
            <a:r>
              <a:rPr lang="mk-MK" dirty="0" smtClean="0"/>
              <a:t>-Гитара</a:t>
            </a:r>
          </a:p>
          <a:p>
            <a:pPr>
              <a:buNone/>
            </a:pPr>
            <a:r>
              <a:rPr lang="mk-MK" dirty="0" smtClean="0"/>
              <a:t>-Виолина</a:t>
            </a:r>
          </a:p>
          <a:p>
            <a:pPr>
              <a:buNone/>
            </a:pPr>
            <a:r>
              <a:rPr lang="mk-MK" dirty="0" smtClean="0"/>
              <a:t>-Мандолина</a:t>
            </a:r>
          </a:p>
          <a:p>
            <a:pPr>
              <a:buNone/>
            </a:pPr>
            <a:r>
              <a:rPr lang="mk-MK" dirty="0" smtClean="0"/>
              <a:t>-Виолончело</a:t>
            </a:r>
          </a:p>
          <a:p>
            <a:pPr>
              <a:buNone/>
            </a:pPr>
            <a:r>
              <a:rPr lang="mk-MK" dirty="0" smtClean="0"/>
              <a:t>Итн.....</a:t>
            </a:r>
          </a:p>
        </p:txBody>
      </p:sp>
      <p:pic>
        <p:nvPicPr>
          <p:cNvPr id="4" name="Picture 3" descr="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057400"/>
            <a:ext cx="5220800" cy="3609975"/>
          </a:xfrm>
          <a:prstGeom prst="rect">
            <a:avLst/>
          </a:prstGeom>
        </p:spPr>
      </p:pic>
      <p:pic>
        <p:nvPicPr>
          <p:cNvPr id="5" name="Picture 4" descr="ba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7924800" y="1371600"/>
            <a:ext cx="152400" cy="152400"/>
          </a:xfrm>
          <a:prstGeom prst="rect">
            <a:avLst/>
          </a:prstGeom>
        </p:spPr>
      </p:pic>
      <p:pic>
        <p:nvPicPr>
          <p:cNvPr id="6" name="Picture 5" descr="y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3810000" y="4791291"/>
            <a:ext cx="152400" cy="205093"/>
          </a:xfrm>
          <a:prstGeom prst="rect">
            <a:avLst/>
          </a:prstGeom>
        </p:spPr>
      </p:pic>
      <p:pic>
        <p:nvPicPr>
          <p:cNvPr id="7" name="Picture 6" descr="y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0"/>
            <a:ext cx="1395984" cy="1878654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163</TotalTime>
  <Words>202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Verdana</vt:lpstr>
      <vt:lpstr>Wingdings 2</vt:lpstr>
      <vt:lpstr>Verve</vt:lpstr>
      <vt:lpstr>       Mузички фолклор</vt:lpstr>
      <vt:lpstr>      Информации</vt:lpstr>
      <vt:lpstr>Народни  Песни-Музика</vt:lpstr>
      <vt:lpstr>Народни ора-носии</vt:lpstr>
      <vt:lpstr>  Народни  Инструменти</vt:lpstr>
      <vt:lpstr>Исто така инструментите се делат на:Дувачки,Ударни и Жичени  инструменти.</vt:lpstr>
      <vt:lpstr>Ударни Инструменти</vt:lpstr>
      <vt:lpstr>Жичени инструменти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Mузички фолклор</dc:title>
  <dc:creator>user</dc:creator>
  <cp:lastModifiedBy>Marija</cp:lastModifiedBy>
  <cp:revision>17</cp:revision>
  <dcterms:created xsi:type="dcterms:W3CDTF">2020-04-02T15:56:14Z</dcterms:created>
  <dcterms:modified xsi:type="dcterms:W3CDTF">2020-05-04T16:32:59Z</dcterms:modified>
</cp:coreProperties>
</file>