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79" r:id="rId2"/>
    <p:sldId id="275" r:id="rId3"/>
    <p:sldId id="257" r:id="rId4"/>
    <p:sldId id="261" r:id="rId5"/>
    <p:sldId id="262" r:id="rId6"/>
    <p:sldId id="280" r:id="rId7"/>
    <p:sldId id="256" r:id="rId8"/>
    <p:sldId id="265" r:id="rId9"/>
    <p:sldId id="258" r:id="rId10"/>
    <p:sldId id="268" r:id="rId11"/>
    <p:sldId id="259" r:id="rId12"/>
    <p:sldId id="269" r:id="rId13"/>
    <p:sldId id="270" r:id="rId14"/>
    <p:sldId id="271" r:id="rId15"/>
    <p:sldId id="267" r:id="rId16"/>
    <p:sldId id="272" r:id="rId17"/>
    <p:sldId id="276" r:id="rId18"/>
    <p:sldId id="273" r:id="rId19"/>
    <p:sldId id="274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5A289-C3EF-489E-990B-D39D1056F14E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EC2F0-87BD-40BB-9302-593C5291C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B422-0EFC-4F45-A38D-4E5D2DE3347A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591D-69CD-4983-B189-F5D5E3F26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B422-0EFC-4F45-A38D-4E5D2DE3347A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591D-69CD-4983-B189-F5D5E3F26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B422-0EFC-4F45-A38D-4E5D2DE3347A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591D-69CD-4983-B189-F5D5E3F26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B422-0EFC-4F45-A38D-4E5D2DE3347A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591D-69CD-4983-B189-F5D5E3F26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B422-0EFC-4F45-A38D-4E5D2DE3347A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591D-69CD-4983-B189-F5D5E3F26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B422-0EFC-4F45-A38D-4E5D2DE3347A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591D-69CD-4983-B189-F5D5E3F26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B422-0EFC-4F45-A38D-4E5D2DE3347A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591D-69CD-4983-B189-F5D5E3F26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B422-0EFC-4F45-A38D-4E5D2DE3347A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591D-69CD-4983-B189-F5D5E3F26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B422-0EFC-4F45-A38D-4E5D2DE3347A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591D-69CD-4983-B189-F5D5E3F26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B422-0EFC-4F45-A38D-4E5D2DE3347A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591D-69CD-4983-B189-F5D5E3F26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B422-0EFC-4F45-A38D-4E5D2DE3347A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78591D-69CD-4983-B189-F5D5E3F26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E0B422-0EFC-4F45-A38D-4E5D2DE3347A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78591D-69CD-4983-B189-F5D5E3F26E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r>
              <a:rPr lang="mk-MK" sz="8800" dirty="0" smtClean="0"/>
              <a:t>МУСКУЛИ И ДВИЖЕЊЕ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scular-system-1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th-gradech-5-lesson-1-what-are-the-skeletal-and-muscular-systems-21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scular-system-13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scular-system-14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scular-system-15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scular-system-12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scular-system-1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muscular-system-powerpoint-1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501253" cy="7072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scular-system-1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71556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scular-system-1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0"/>
            <a:ext cx="942978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scular-system-ppt-2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muscular-system-powerpoint-31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9286907" cy="7143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th-gradech-5-lesson-1-what-are-the-skeletal-and-muscular-systems-15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scular-system-3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scular-system-6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muscular-system-powerpoint-44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uscular-system-5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97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scular-system-10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th-gradech-5-lesson-1-what-are-the-skeletal-and-muscular-systems-16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3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Ivona</dc:creator>
  <cp:lastModifiedBy>Marija</cp:lastModifiedBy>
  <cp:revision>33</cp:revision>
  <dcterms:created xsi:type="dcterms:W3CDTF">2016-03-29T01:40:09Z</dcterms:created>
  <dcterms:modified xsi:type="dcterms:W3CDTF">2020-04-13T10:46:39Z</dcterms:modified>
</cp:coreProperties>
</file>