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8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B4B9-F2E3-4B68-9EAB-1D21341CEDB7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796A-AAE2-4109-BD95-544261BAC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k-MK" altLang="en-US" smtClean="0"/>
              <a:t>А сега, скок со јаже!</a:t>
            </a:r>
            <a:endParaRPr lang="en-US" altLang="en-US" smtClean="0"/>
          </a:p>
        </p:txBody>
      </p:sp>
      <p:pic>
        <p:nvPicPr>
          <p:cNvPr id="20483" name="Picture 2" descr="Image result for 3d animation exercises jump rop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050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76075"/>
      </p:ext>
    </p:extLst>
  </p:cSld>
  <p:clrMapOvr>
    <a:masterClrMapping/>
  </p:clrMapOvr>
  <p:transition spd="slow" advTm="1046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700214"/>
            <a:ext cx="72009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74061"/>
      </p:ext>
    </p:extLst>
  </p:cSld>
  <p:clrMapOvr>
    <a:masterClrMapping/>
  </p:clrMapOvr>
  <p:transition spd="slow" advTm="119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5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16114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17776"/>
      </p:ext>
    </p:extLst>
  </p:cSld>
  <p:clrMapOvr>
    <a:masterClrMapping/>
  </p:clrMapOvr>
  <p:transition spd="slow" advTm="65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k-MK" altLang="en-US" smtClean="0"/>
              <a:t>Повторуваме со 2 нозе</a:t>
            </a:r>
            <a:endParaRPr lang="en-US" altLang="en-US" smtClean="0"/>
          </a:p>
        </p:txBody>
      </p:sp>
      <p:pic>
        <p:nvPicPr>
          <p:cNvPr id="14339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773239"/>
            <a:ext cx="4630738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39733"/>
      </p:ext>
    </p:extLst>
  </p:cSld>
  <p:clrMapOvr>
    <a:masterClrMapping/>
  </p:clrMapOvr>
  <p:transition spd="slow" advTm="58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708275"/>
            <a:ext cx="4067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630651"/>
      </p:ext>
    </p:extLst>
  </p:cSld>
  <p:clrMapOvr>
    <a:masterClrMapping/>
  </p:clrMapOvr>
  <p:transition spd="slow" advTm="89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60576"/>
            <a:ext cx="4953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43007"/>
      </p:ext>
    </p:extLst>
  </p:cSld>
  <p:clrMapOvr>
    <a:masterClrMapping/>
  </p:clrMapOvr>
  <p:transition spd="slow" advTm="76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205038"/>
            <a:ext cx="5753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9937"/>
      </p:ext>
    </p:extLst>
  </p:cSld>
  <p:clrMapOvr>
    <a:masterClrMapping/>
  </p:clrMapOvr>
  <p:transition spd="slow" advTm="820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2492375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91445"/>
      </p:ext>
    </p:extLst>
  </p:cSld>
  <p:clrMapOvr>
    <a:masterClrMapping/>
  </p:clrMapOvr>
  <p:transition spd="slow" advTm="107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2" descr="Image result for 3d animation exercises for le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775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06554"/>
      </p:ext>
    </p:extLst>
  </p:cSld>
  <p:clrMapOvr>
    <a:masterClrMapping/>
  </p:clrMapOvr>
  <p:transition spd="slow" advTm="106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Повторуваме со 2 нозе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 сега, скок со јаже!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BILE</dc:creator>
  <cp:lastModifiedBy>BILE</cp:lastModifiedBy>
  <cp:revision>1</cp:revision>
  <dcterms:created xsi:type="dcterms:W3CDTF">2020-04-11T22:32:02Z</dcterms:created>
  <dcterms:modified xsi:type="dcterms:W3CDTF">2020-04-11T22:33:12Z</dcterms:modified>
</cp:coreProperties>
</file>