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68" r:id="rId4"/>
    <p:sldId id="269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D3B2-2EF7-4EE5-AF7F-BC00800272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9F0-B7E2-4F98-BBAA-005130587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5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D3B2-2EF7-4EE5-AF7F-BC00800272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9F0-B7E2-4F98-BBAA-005130587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4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D3B2-2EF7-4EE5-AF7F-BC00800272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9F0-B7E2-4F98-BBAA-005130587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D3B2-2EF7-4EE5-AF7F-BC00800272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9F0-B7E2-4F98-BBAA-005130587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6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D3B2-2EF7-4EE5-AF7F-BC00800272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9F0-B7E2-4F98-BBAA-005130587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1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D3B2-2EF7-4EE5-AF7F-BC00800272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9F0-B7E2-4F98-BBAA-005130587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D3B2-2EF7-4EE5-AF7F-BC00800272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9F0-B7E2-4F98-BBAA-005130587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1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D3B2-2EF7-4EE5-AF7F-BC00800272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9F0-B7E2-4F98-BBAA-005130587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D3B2-2EF7-4EE5-AF7F-BC00800272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9F0-B7E2-4F98-BBAA-005130587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0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D3B2-2EF7-4EE5-AF7F-BC00800272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9F0-B7E2-4F98-BBAA-005130587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0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D3B2-2EF7-4EE5-AF7F-BC00800272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9F0-B7E2-4F98-BBAA-005130587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9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FD3B2-2EF7-4EE5-AF7F-BC00800272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369F0-B7E2-4F98-BBAA-005130587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4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2;&#1072;&#1088;&#1080;&#1085;&#1072;\&#1056;&#1072;&#1073;&#1086;&#1095;&#1080;&#1081;%20&#1089;&#1090;&#1086;&#1083;\&#1084;&#1091;&#1079;&#1099;&#1082;&#1072;%20&#1076;&#1083;&#1103;%20&#1076;&#1077;&#1090;&#1077;&#1081;1.mp3" TargetMode="Externa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1" name="Picture 2" descr="Image result for 3d animation exercises for leg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2276475"/>
            <a:ext cx="57658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525875"/>
      </p:ext>
    </p:extLst>
  </p:cSld>
  <p:clrMapOvr>
    <a:masterClrMapping/>
  </p:clrMapOvr>
  <p:transition spd="slow" advTm="659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3d animation exercises for leg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41" y="1431132"/>
            <a:ext cx="3456384" cy="354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Image result for 3d animation exercises for leg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72" y="1431131"/>
            <a:ext cx="3024188" cy="37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744179"/>
      </p:ext>
    </p:extLst>
  </p:cSld>
  <p:clrMapOvr>
    <a:masterClrMapping/>
  </p:clrMapOvr>
  <p:transition spd="slow" advTm="662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5" name="Picture 2" descr="Image result for 3d animation exercises for leg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492375"/>
            <a:ext cx="56372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92205"/>
      </p:ext>
    </p:extLst>
  </p:cSld>
  <p:clrMapOvr>
    <a:masterClrMapping/>
  </p:clrMapOvr>
  <p:transition spd="slow" advTm="723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19" name="Picture 2" descr="Image result for 3d animation exercises for leg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9" y="1916114"/>
            <a:ext cx="4987925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807387"/>
      </p:ext>
    </p:extLst>
  </p:cSld>
  <p:clrMapOvr>
    <a:masterClrMapping/>
  </p:clrMapOvr>
  <p:transition spd="slow" advTm="661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узыка для детей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49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4" descr="Animated GIF"/>
          <p:cNvSpPr>
            <a:spLocks noChangeAspect="1" noChangeArrowheads="1"/>
          </p:cNvSpPr>
          <p:nvPr/>
        </p:nvSpPr>
        <p:spPr bwMode="auto">
          <a:xfrm>
            <a:off x="4943475" y="3284539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44" name="Picture 6" descr="Image result for 3d animation exercises for leg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2060576"/>
            <a:ext cx="71247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273589"/>
      </p:ext>
    </p:extLst>
  </p:cSld>
  <p:clrMapOvr>
    <a:masterClrMapping/>
  </p:clrMapOvr>
  <p:transition spd="slow" advClick="0" advTm="1177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7" name="Picture 2" descr="Image result for 3d animation exercises for leg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1628775"/>
            <a:ext cx="3119437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090644"/>
      </p:ext>
    </p:extLst>
  </p:cSld>
  <p:clrMapOvr>
    <a:masterClrMapping/>
  </p:clrMapOvr>
  <p:transition spd="slow" advTm="818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BILE</dc:creator>
  <cp:lastModifiedBy>BILE</cp:lastModifiedBy>
  <cp:revision>1</cp:revision>
  <dcterms:created xsi:type="dcterms:W3CDTF">2020-04-11T22:26:00Z</dcterms:created>
  <dcterms:modified xsi:type="dcterms:W3CDTF">2020-04-11T22:32:34Z</dcterms:modified>
</cp:coreProperties>
</file>