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25383-5B2A-462C-95CC-C5AD57384A32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8CF8E-E640-4AB1-9490-20431A2F4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2D56-190A-4DA3-9772-2268171AD478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0209-A04F-4F0B-A539-AD3DC6D07080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6D80-C3DD-49BF-8FE8-0141AE92E91C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D88A-A530-4919-8DF0-A2F55D96A86A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5DC2-0A8C-4C4A-9F36-48F62231B8E7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9706-A04B-4E2C-85BC-15FE34BD187C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C995-C47F-4656-9508-C9E439565768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5683-F687-4D59-8E68-8CA0C5C96640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65CE-223D-4E56-A49E-51C9B7648037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2DD5-3766-42B5-82FB-5D6CC3FB25D7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9CE1-C867-4929-9A63-94A561B4C025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84F3-7EA2-4D8F-9172-24FAEA2DB177}" type="datetime1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odslovadosnova.blogspot.com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6420083.jpg"/>
          <p:cNvPicPr>
            <a:picLocks noChangeAspect="1"/>
          </p:cNvPicPr>
          <p:nvPr/>
        </p:nvPicPr>
        <p:blipFill>
          <a:blip r:embed="rId2" cstate="print"/>
          <a:srcRect l="4144" t="5556" r="3878" b="5556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2600" y="2057400"/>
            <a:ext cx="6021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ГЕОГРАФСКА КАРТА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/>
          <a:p>
            <a:endParaRPr lang="en-US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304800"/>
            <a:ext cx="8534400" cy="6248400"/>
          </a:xfrm>
          <a:prstGeom prst="roundRect">
            <a:avLst>
              <a:gd name="adj" fmla="val 6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403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dirty="0" smtClean="0"/>
              <a:t>За прикажување на големи простори, на пример држави, континенти или светот се користат географски карти.</a:t>
            </a:r>
          </a:p>
          <a:p>
            <a:pPr algn="ctr"/>
            <a:endParaRPr lang="sr-Cyrl-CS" sz="2800" dirty="0" smtClean="0"/>
          </a:p>
          <a:p>
            <a:pPr algn="ctr"/>
            <a:r>
              <a:rPr lang="sr-Cyrl-CS" sz="3200" b="1" dirty="0" smtClean="0">
                <a:solidFill>
                  <a:srgbClr val="C00000"/>
                </a:solidFill>
              </a:rPr>
              <a:t>Географска карта е намален приказ на дел од Земјината површина.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533400"/>
            <a:ext cx="39624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Users\PC\Downloads\Карта_на_Р._Македонија_-_релјеф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33400"/>
            <a:ext cx="4648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04800"/>
            <a:ext cx="8458200" cy="6248400"/>
          </a:xfrm>
          <a:prstGeom prst="roundRect">
            <a:avLst>
              <a:gd name="adj" fmla="val 6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09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dirty="0" smtClean="0"/>
              <a:t>За представување на разни објекти на картите се користат </a:t>
            </a:r>
            <a:r>
              <a:rPr lang="sr-Cyrl-CS" sz="2800" b="1" dirty="0" smtClean="0">
                <a:solidFill>
                  <a:srgbClr val="C00000"/>
                </a:solidFill>
              </a:rPr>
              <a:t>картографски бои </a:t>
            </a:r>
            <a:r>
              <a:rPr lang="sr-Cyrl-CS" sz="2800" dirty="0" smtClean="0"/>
              <a:t>и </a:t>
            </a:r>
            <a:r>
              <a:rPr lang="sr-Cyrl-CS" sz="2800" b="1" dirty="0" smtClean="0">
                <a:solidFill>
                  <a:srgbClr val="C00000"/>
                </a:solidFill>
              </a:rPr>
              <a:t>картографски знаци</a:t>
            </a:r>
            <a:r>
              <a:rPr lang="sr-Cyrl-CS" sz="2800" dirty="0" smtClean="0"/>
              <a:t>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dirty="0" smtClean="0"/>
              <a:t>На географската карта со </a:t>
            </a:r>
            <a:r>
              <a:rPr lang="sr-Cyrl-CS" sz="2800" b="1" dirty="0" smtClean="0"/>
              <a:t>боја се представени различни форми на рељефот</a:t>
            </a:r>
            <a:r>
              <a:rPr lang="sr-Cyrl-CS" sz="2800" dirty="0" smtClean="0"/>
              <a:t>: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2590800"/>
          <a:ext cx="609600" cy="381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3600" y="5867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Водени површини (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реки,</a:t>
            </a:r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езера, мориња.</a:t>
            </a:r>
            <a:r>
              <a:rPr lang="sr-Cyrl-CS" dirty="0" smtClean="0"/>
              <a:t>..)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до 200 </a:t>
            </a:r>
            <a:r>
              <a:rPr lang="mk-MK" dirty="0" smtClean="0"/>
              <a:t>м</a:t>
            </a:r>
            <a:r>
              <a:rPr lang="sr-Cyrl-CS" dirty="0" smtClean="0"/>
              <a:t> (</a:t>
            </a:r>
            <a:r>
              <a:rPr lang="sr-Cyrl-CS" b="1" dirty="0" smtClean="0">
                <a:solidFill>
                  <a:srgbClr val="92D050"/>
                </a:solidFill>
              </a:rPr>
              <a:t>рамнина</a:t>
            </a:r>
            <a:r>
              <a:rPr lang="sr-Cyrl-C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4953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sr-Cyrl-CS" dirty="0" smtClean="0"/>
              <a:t>д 200</a:t>
            </a:r>
            <a:r>
              <a:rPr lang="en-US" dirty="0" smtClean="0"/>
              <a:t> </a:t>
            </a:r>
            <a:r>
              <a:rPr lang="mk-MK" dirty="0" smtClean="0"/>
              <a:t>м</a:t>
            </a:r>
            <a:r>
              <a:rPr lang="en-US" dirty="0" smtClean="0"/>
              <a:t> </a:t>
            </a:r>
            <a:r>
              <a:rPr lang="sr-Cyrl-CS" dirty="0" smtClean="0"/>
              <a:t> до 500 </a:t>
            </a:r>
            <a:r>
              <a:rPr lang="mk-MK" dirty="0" smtClean="0"/>
              <a:t>м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4419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sr-Cyrl-CS" dirty="0" smtClean="0"/>
              <a:t>д 500</a:t>
            </a:r>
            <a:r>
              <a:rPr lang="en-US" dirty="0" smtClean="0"/>
              <a:t> </a:t>
            </a:r>
            <a:r>
              <a:rPr lang="mk-MK" dirty="0" smtClean="0"/>
              <a:t>м</a:t>
            </a:r>
            <a:r>
              <a:rPr lang="en-US" dirty="0" smtClean="0"/>
              <a:t> </a:t>
            </a:r>
            <a:r>
              <a:rPr lang="sr-Cyrl-CS" dirty="0" smtClean="0"/>
              <a:t> до 1000 </a:t>
            </a:r>
            <a:r>
              <a:rPr lang="mk-MK" dirty="0" smtClean="0"/>
              <a:t>м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3886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sr-Cyrl-CS" dirty="0" smtClean="0"/>
              <a:t>д 1000 </a:t>
            </a:r>
            <a:r>
              <a:rPr lang="mk-MK" dirty="0" smtClean="0"/>
              <a:t>м</a:t>
            </a:r>
            <a:r>
              <a:rPr lang="en-US" dirty="0" smtClean="0"/>
              <a:t> </a:t>
            </a:r>
            <a:r>
              <a:rPr lang="sr-Cyrl-CS" dirty="0" smtClean="0"/>
              <a:t>до 2000 </a:t>
            </a:r>
            <a:r>
              <a:rPr lang="mk-MK" dirty="0" smtClean="0"/>
              <a:t>м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sr-Cyrl-CS" dirty="0" smtClean="0"/>
              <a:t>д 2000 до 4000 </a:t>
            </a:r>
            <a:r>
              <a:rPr lang="mk-MK" dirty="0" smtClean="0"/>
              <a:t>м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281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над 4000 </a:t>
            </a:r>
            <a:r>
              <a:rPr lang="mk-MK" dirty="0" smtClean="0"/>
              <a:t>м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0" y="4724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(</a:t>
            </a:r>
            <a:r>
              <a:rPr lang="sr-Cyrl-CS" b="1" dirty="0" smtClean="0">
                <a:solidFill>
                  <a:srgbClr val="FFC000"/>
                </a:solidFill>
              </a:rPr>
              <a:t>мали извишувања</a:t>
            </a:r>
            <a:r>
              <a:rPr lang="sr-Cyrl-C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(</a:t>
            </a:r>
            <a:r>
              <a:rPr lang="sr-Cyrl-CS" b="1" dirty="0" smtClean="0">
                <a:solidFill>
                  <a:srgbClr val="996633"/>
                </a:solidFill>
              </a:rPr>
              <a:t>планини</a:t>
            </a:r>
            <a:r>
              <a:rPr lang="sr-Cyrl-CS" dirty="0" smtClean="0"/>
              <a:t>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105400" y="2895600"/>
            <a:ext cx="37338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C:\Users\PC\Downloads\Карта_на_Р._Македонија_-_релјеф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191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1371600"/>
            <a:ext cx="3886200" cy="5181600"/>
          </a:xfrm>
          <a:prstGeom prst="roundRect">
            <a:avLst>
              <a:gd name="adj" fmla="val 6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457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dirty="0" smtClean="0"/>
              <a:t>За да се служиме со картата, мораме да ги познаваме </a:t>
            </a:r>
            <a:r>
              <a:rPr lang="sr-Cyrl-CS" sz="2800" b="1" dirty="0" smtClean="0">
                <a:solidFill>
                  <a:srgbClr val="C00000"/>
                </a:solidFill>
              </a:rPr>
              <a:t>картографските знаци</a:t>
            </a:r>
            <a:r>
              <a:rPr lang="sr-Cyrl-CS" sz="2800" b="1" dirty="0" smtClean="0"/>
              <a:t>:</a:t>
            </a:r>
            <a:endParaRPr lang="en-US" sz="2800" b="1" dirty="0"/>
          </a:p>
        </p:txBody>
      </p:sp>
      <p:sp>
        <p:nvSpPr>
          <p:cNvPr id="4098" name="AutoShape 2" descr="Резултат со слика за картографски знац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Users\PC\Desktop\12071802_10203776502531899_10932777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657600" cy="450056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48200" y="1371600"/>
            <a:ext cx="41910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PC\Desktop\12047600_1042908072399637_169573174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457199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458200" cy="6248400"/>
          </a:xfrm>
          <a:prstGeom prst="roundRect">
            <a:avLst>
              <a:gd name="adj" fmla="val 6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57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dirty="0" smtClean="0"/>
              <a:t>Секоја географска карта содржи: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1905000"/>
            <a:ext cx="3048000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sr-Cyrl-CS" sz="2800" dirty="0" smtClean="0"/>
              <a:t>име на територијата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4114800"/>
            <a:ext cx="3124200" cy="15323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sr-Cyrl-CS" sz="2800" dirty="0" smtClean="0"/>
              <a:t>легенда со картографски знаци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4419600" y="11430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419600" y="54864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2000" y="457200"/>
            <a:ext cx="3733800" cy="601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PC\Downloads\Карта_на_Р._Македонија_-_релјеф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4191000" cy="3886200"/>
          </a:xfrm>
          <a:prstGeom prst="rect">
            <a:avLst/>
          </a:prstGeom>
          <a:noFill/>
        </p:spPr>
      </p:pic>
      <p:pic>
        <p:nvPicPr>
          <p:cNvPr id="2050" name="Picture 2" descr="C:\Users\PC\Desktop\12082260_10203776502851907_1920999922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304799"/>
            <a:ext cx="4038600" cy="1066801"/>
          </a:xfrm>
          <a:prstGeom prst="rect">
            <a:avLst/>
          </a:prstGeom>
          <a:noFill/>
        </p:spPr>
      </p:pic>
      <p:pic>
        <p:nvPicPr>
          <p:cNvPr id="15" name="Picture 3" descr="C:\Users\PC\Desktop\12047600_1042908072399637_1695731740_n.jpg"/>
          <p:cNvPicPr>
            <a:picLocks noChangeAspect="1" noChangeArrowheads="1"/>
          </p:cNvPicPr>
          <p:nvPr/>
        </p:nvPicPr>
        <p:blipFill>
          <a:blip r:embed="rId4" cstate="print"/>
          <a:srcRect t="21739"/>
          <a:stretch>
            <a:fillRect/>
          </a:stretch>
        </p:blipFill>
        <p:spPr bwMode="auto">
          <a:xfrm>
            <a:off x="0" y="5029200"/>
            <a:ext cx="4571999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04800"/>
            <a:ext cx="8458200" cy="6248400"/>
          </a:xfrm>
          <a:prstGeom prst="roundRect">
            <a:avLst>
              <a:gd name="adj" fmla="val 6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15" name="Picture 14" descr="96420083.jpg"/>
          <p:cNvPicPr>
            <a:picLocks noChangeAspect="1"/>
          </p:cNvPicPr>
          <p:nvPr/>
        </p:nvPicPr>
        <p:blipFill>
          <a:blip r:embed="rId2" cstate="print">
            <a:lum bright="19000"/>
          </a:blip>
          <a:stretch>
            <a:fillRect/>
          </a:stretch>
        </p:blipFill>
        <p:spPr>
          <a:xfrm>
            <a:off x="381000" y="304800"/>
            <a:ext cx="8458199" cy="62484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810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5562600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Ј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7200" y="2743200"/>
            <a:ext cx="636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2743200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1143000"/>
            <a:ext cx="7010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На секоја географска карта</a:t>
            </a:r>
          </a:p>
          <a:p>
            <a:pPr algn="ctr"/>
            <a:r>
              <a:rPr lang="ru-RU" sz="2800" dirty="0" smtClean="0"/>
              <a:t> горната ивица се наоѓа во правец север,</a:t>
            </a:r>
          </a:p>
          <a:p>
            <a:pPr algn="ctr"/>
            <a:r>
              <a:rPr lang="ru-RU" sz="2800" dirty="0" smtClean="0"/>
              <a:t> долната ивица е во правец југ, </a:t>
            </a:r>
          </a:p>
          <a:p>
            <a:pPr algn="ctr"/>
            <a:r>
              <a:rPr lang="ru-RU" sz="2800" dirty="0" smtClean="0"/>
              <a:t>десна во правец исток, </a:t>
            </a:r>
          </a:p>
          <a:p>
            <a:pPr algn="ctr"/>
            <a:r>
              <a:rPr lang="ru-RU" sz="2800" dirty="0" smtClean="0"/>
              <a:t>а лева – запад.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Кога во просторот се ориентираме со помош на географска карта, мораме да ја поставиме така да страните на светот на картата се поклопат со страните на светот во природата.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203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35</cp:revision>
  <dcterms:created xsi:type="dcterms:W3CDTF">2006-08-16T00:00:00Z</dcterms:created>
  <dcterms:modified xsi:type="dcterms:W3CDTF">2015-10-03T21:55:22Z</dcterms:modified>
</cp:coreProperties>
</file>