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9" r:id="rId15"/>
    <p:sldId id="267" r:id="rId16"/>
    <p:sldId id="282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81E"/>
    <a:srgbClr val="EBBD17"/>
    <a:srgbClr val="DAE024"/>
    <a:srgbClr val="0A101C"/>
    <a:srgbClr val="E6E6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2F691-35E3-492F-9F7E-DD4537413CD9}" v="2370" dt="2020-03-30T01:00:45.382"/>
    <p1510:client id="{3BD9EDD8-C3EB-4E2F-93C3-AAE170995B89}" v="2042" dt="2020-03-30T10:13:28.389"/>
    <p1510:client id="{5A1681CF-BF08-4D10-B272-5C2182F5B77F}" v="1234" dt="2020-03-29T22:11:33.778"/>
    <p1510:client id="{DF742FD7-2677-4542-8634-9C6C1F45F1B0}" v="1039" dt="2020-03-29T20:52:28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5CA2B-F19C-4F27-BFC5-F62466A0FD03}" type="doc">
      <dgm:prSet loTypeId="urn:microsoft.com/office/officeart/2005/8/layout/hList3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3392522-D1E4-42E2-A8BB-74E35EEB0071}">
      <dgm:prSet phldrT="[Text]" phldr="0"/>
      <dgm:spPr/>
      <dgm:t>
        <a:bodyPr/>
        <a:lstStyle/>
        <a:p>
          <a:r>
            <a:rPr lang="en-US" b="0" i="0" u="none" strike="noStrike" cap="none" baseline="0" noProof="0" dirty="0">
              <a:latin typeface="Century Gothic"/>
            </a:rPr>
            <a:t>ЦЕЛИ</a:t>
          </a:r>
        </a:p>
      </dgm:t>
    </dgm:pt>
    <dgm:pt modelId="{0BA1BF04-FA58-4CD3-A39D-9310AA15372F}" type="parTrans" cxnId="{B484F372-C269-4BA3-8595-AAF78BCB82DE}">
      <dgm:prSet/>
      <dgm:spPr/>
      <dgm:t>
        <a:bodyPr/>
        <a:lstStyle/>
        <a:p>
          <a:endParaRPr lang="en-US"/>
        </a:p>
      </dgm:t>
    </dgm:pt>
    <dgm:pt modelId="{1222A182-ECC8-44C9-AF2E-DE4F84328F96}" type="sibTrans" cxnId="{B484F372-C269-4BA3-8595-AAF78BCB82DE}">
      <dgm:prSet/>
      <dgm:spPr/>
      <dgm:t>
        <a:bodyPr/>
        <a:lstStyle/>
        <a:p>
          <a:endParaRPr lang="en-US"/>
        </a:p>
      </dgm:t>
    </dgm:pt>
    <dgm:pt modelId="{BB436712-FEBE-4592-8EFF-519996D0757C}">
      <dgm:prSet phldrT="[Text]" phldr="0"/>
      <dgm:spPr/>
      <dgm:t>
        <a:bodyPr/>
        <a:lstStyle/>
        <a:p>
          <a:pPr rtl="0"/>
          <a:r>
            <a:rPr lang="en-US" dirty="0" err="1">
              <a:latin typeface="Century Gothic" panose="020B0502020202020204"/>
            </a:rPr>
            <a:t>Увежбување</a:t>
          </a:r>
          <a:r>
            <a:rPr lang="en-US" dirty="0">
              <a:latin typeface="Century Gothic" panose="020B0502020202020204"/>
            </a:rPr>
            <a:t> </a:t>
          </a:r>
          <a:r>
            <a:rPr lang="en-US" dirty="0" err="1">
              <a:latin typeface="Century Gothic" panose="020B0502020202020204"/>
            </a:rPr>
            <a:t>на</a:t>
          </a:r>
          <a:r>
            <a:rPr lang="en-US" dirty="0">
              <a:latin typeface="Century Gothic" panose="020B0502020202020204"/>
            </a:rPr>
            <a:t> </a:t>
          </a:r>
          <a:r>
            <a:rPr lang="en-US" dirty="0" err="1">
              <a:latin typeface="Century Gothic" panose="020B0502020202020204"/>
            </a:rPr>
            <a:t>грам.структура</a:t>
          </a:r>
          <a:r>
            <a:rPr lang="en-US" dirty="0">
              <a:latin typeface="Century Gothic" panose="020B0502020202020204"/>
            </a:rPr>
            <a:t>: </a:t>
          </a:r>
          <a:r>
            <a:rPr lang="en-US" dirty="0" err="1">
              <a:latin typeface="Century Gothic" panose="020B0502020202020204"/>
            </a:rPr>
            <a:t>множина</a:t>
          </a:r>
          <a:r>
            <a:rPr lang="en-US" dirty="0">
              <a:latin typeface="Century Gothic" panose="020B0502020202020204"/>
            </a:rPr>
            <a:t> кај именките</a:t>
          </a:r>
          <a:endParaRPr lang="en-US" dirty="0"/>
        </a:p>
      </dgm:t>
    </dgm:pt>
    <dgm:pt modelId="{62D6702F-9865-4C70-A727-1D6A4BAE73C3}" type="parTrans" cxnId="{2B7B5F3B-E499-478C-B08E-8FB067B18A0D}">
      <dgm:prSet/>
      <dgm:spPr/>
      <dgm:t>
        <a:bodyPr/>
        <a:lstStyle/>
        <a:p>
          <a:endParaRPr lang="en-US"/>
        </a:p>
      </dgm:t>
    </dgm:pt>
    <dgm:pt modelId="{534A34B9-8962-425B-8BC6-934268D2F114}" type="sibTrans" cxnId="{2B7B5F3B-E499-478C-B08E-8FB067B18A0D}">
      <dgm:prSet/>
      <dgm:spPr/>
      <dgm:t>
        <a:bodyPr/>
        <a:lstStyle/>
        <a:p>
          <a:endParaRPr lang="en-US"/>
        </a:p>
      </dgm:t>
    </dgm:pt>
    <dgm:pt modelId="{DABF8C84-3D76-4EB9-9EBD-FA9C6AAF723D}">
      <dgm:prSet phldrT="[Text]" phldr="0"/>
      <dgm:spPr/>
      <dgm:t>
        <a:bodyPr/>
        <a:lstStyle/>
        <a:p>
          <a:pPr rtl="0"/>
          <a:r>
            <a:rPr lang="en-US" dirty="0" err="1">
              <a:latin typeface="Century Gothic" panose="020B0502020202020204"/>
            </a:rPr>
            <a:t>Увежбување</a:t>
          </a:r>
          <a:r>
            <a:rPr lang="en-US" dirty="0">
              <a:latin typeface="Century Gothic" panose="020B0502020202020204"/>
            </a:rPr>
            <a:t> </a:t>
          </a:r>
          <a:r>
            <a:rPr lang="en-US" dirty="0" err="1">
              <a:latin typeface="Century Gothic" panose="020B0502020202020204"/>
            </a:rPr>
            <a:t>на</a:t>
          </a:r>
          <a:r>
            <a:rPr lang="en-US" dirty="0">
              <a:latin typeface="Century Gothic" panose="020B0502020202020204"/>
            </a:rPr>
            <a:t> Present Simple Tense (Likes/Dislikes)</a:t>
          </a:r>
          <a:endParaRPr lang="en-US" dirty="0"/>
        </a:p>
      </dgm:t>
    </dgm:pt>
    <dgm:pt modelId="{E04AC530-88F6-4441-9365-0CD8CAF737EF}" type="parTrans" cxnId="{33A252BB-C82B-485D-B2F4-2C0C462B881C}">
      <dgm:prSet/>
      <dgm:spPr/>
      <dgm:t>
        <a:bodyPr/>
        <a:lstStyle/>
        <a:p>
          <a:endParaRPr lang="en-US"/>
        </a:p>
      </dgm:t>
    </dgm:pt>
    <dgm:pt modelId="{2CCF7215-C633-49CA-BFD3-8C69A0C9EF18}" type="sibTrans" cxnId="{33A252BB-C82B-485D-B2F4-2C0C462B881C}">
      <dgm:prSet/>
      <dgm:spPr/>
      <dgm:t>
        <a:bodyPr/>
        <a:lstStyle/>
        <a:p>
          <a:endParaRPr lang="en-US"/>
        </a:p>
      </dgm:t>
    </dgm:pt>
    <dgm:pt modelId="{62E1E4AD-07A2-4330-B0C1-19A0D725BCA7}">
      <dgm:prSet phldr="0"/>
      <dgm:spPr/>
      <dgm:t>
        <a:bodyPr/>
        <a:lstStyle/>
        <a:p>
          <a:pPr algn="l" rtl="0"/>
          <a:r>
            <a:rPr lang="en-US" dirty="0" err="1">
              <a:latin typeface="Century Gothic" panose="020B0502020202020204"/>
            </a:rPr>
            <a:t>Увежбување</a:t>
          </a:r>
          <a:r>
            <a:rPr lang="en-US" dirty="0">
              <a:latin typeface="Century Gothic" panose="020B0502020202020204"/>
            </a:rPr>
            <a:t> </a:t>
          </a:r>
          <a:r>
            <a:rPr lang="en-US" dirty="0" err="1">
              <a:latin typeface="Century Gothic" panose="020B0502020202020204"/>
            </a:rPr>
            <a:t>на</a:t>
          </a:r>
          <a:r>
            <a:rPr lang="en-US" dirty="0">
              <a:latin typeface="Century Gothic" panose="020B0502020202020204"/>
            </a:rPr>
            <a:t> </a:t>
          </a:r>
          <a:r>
            <a:rPr lang="en-US" dirty="0" err="1">
              <a:latin typeface="Century Gothic" panose="020B0502020202020204"/>
            </a:rPr>
            <a:t>лексика</a:t>
          </a:r>
          <a:r>
            <a:rPr lang="en-US" dirty="0">
              <a:latin typeface="Century Gothic" panose="020B0502020202020204"/>
            </a:rPr>
            <a:t> </a:t>
          </a:r>
          <a:r>
            <a:rPr lang="en-US" dirty="0" err="1">
              <a:latin typeface="Century Gothic" panose="020B0502020202020204"/>
            </a:rPr>
            <a:t>за</a:t>
          </a:r>
          <a:r>
            <a:rPr lang="en-US" dirty="0">
              <a:latin typeface="Century Gothic" panose="020B0502020202020204"/>
            </a:rPr>
            <a:t> </a:t>
          </a:r>
          <a:r>
            <a:rPr lang="en-US" dirty="0" err="1">
              <a:latin typeface="Century Gothic" panose="020B0502020202020204"/>
            </a:rPr>
            <a:t>овошје</a:t>
          </a:r>
          <a:endParaRPr lang="en-US" dirty="0" err="1"/>
        </a:p>
      </dgm:t>
    </dgm:pt>
    <dgm:pt modelId="{E2940B28-19F6-4FB0-AE8B-EE85C738164A}" type="parTrans" cxnId="{4AFD7F90-1EB9-47B8-A023-745CE4B657E1}">
      <dgm:prSet/>
      <dgm:spPr/>
    </dgm:pt>
    <dgm:pt modelId="{7EFC11C7-8174-49DA-ACC9-7C6244668DF8}" type="sibTrans" cxnId="{4AFD7F90-1EB9-47B8-A023-745CE4B657E1}">
      <dgm:prSet/>
      <dgm:spPr/>
    </dgm:pt>
    <dgm:pt modelId="{780C864D-CFE2-4147-BB06-239B5019F363}" type="pres">
      <dgm:prSet presAssocID="{1275CA2B-F19C-4F27-BFC5-F62466A0FD0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DFFAECFB-DA58-4D80-82CD-BF7AA53AE7D3}" type="pres">
      <dgm:prSet presAssocID="{13392522-D1E4-42E2-A8BB-74E35EEB0071}" presName="roof" presStyleLbl="dkBgShp" presStyleIdx="0" presStyleCnt="2"/>
      <dgm:spPr/>
      <dgm:t>
        <a:bodyPr/>
        <a:lstStyle/>
        <a:p>
          <a:endParaRPr lang="mk-MK"/>
        </a:p>
      </dgm:t>
    </dgm:pt>
    <dgm:pt modelId="{CF6681FF-3724-4996-9BCE-88AED64BD968}" type="pres">
      <dgm:prSet presAssocID="{13392522-D1E4-42E2-A8BB-74E35EEB0071}" presName="pillars" presStyleCnt="0"/>
      <dgm:spPr/>
    </dgm:pt>
    <dgm:pt modelId="{4C69425E-39DA-46F9-BEB0-84EDD3AA34CE}" type="pres">
      <dgm:prSet presAssocID="{13392522-D1E4-42E2-A8BB-74E35EEB007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21565175-D795-4974-B43D-66E15817CF48}" type="pres">
      <dgm:prSet presAssocID="{BB436712-FEBE-4592-8EFF-519996D0757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4FD3A8D2-C987-4317-BC32-E57FFFA7C5DC}" type="pres">
      <dgm:prSet presAssocID="{DABF8C84-3D76-4EB9-9EBD-FA9C6AAF723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524E8D11-35DD-40D2-ADE3-AAC62EBDDF84}" type="pres">
      <dgm:prSet presAssocID="{13392522-D1E4-42E2-A8BB-74E35EEB0071}" presName="base" presStyleLbl="dkBgShp" presStyleIdx="1" presStyleCnt="2"/>
      <dgm:spPr/>
    </dgm:pt>
  </dgm:ptLst>
  <dgm:cxnLst>
    <dgm:cxn modelId="{6D6CEA7A-F3B3-4897-9958-6ACE8C1FA1DA}" type="presOf" srcId="{BB436712-FEBE-4592-8EFF-519996D0757C}" destId="{21565175-D795-4974-B43D-66E15817CF48}" srcOrd="0" destOrd="0" presId="urn:microsoft.com/office/officeart/2005/8/layout/hList3"/>
    <dgm:cxn modelId="{33A252BB-C82B-485D-B2F4-2C0C462B881C}" srcId="{13392522-D1E4-42E2-A8BB-74E35EEB0071}" destId="{DABF8C84-3D76-4EB9-9EBD-FA9C6AAF723D}" srcOrd="2" destOrd="0" parTransId="{E04AC530-88F6-4441-9365-0CD8CAF737EF}" sibTransId="{2CCF7215-C633-49CA-BFD3-8C69A0C9EF18}"/>
    <dgm:cxn modelId="{47B3AD77-ED08-4122-A6E1-B446A152F9FB}" type="presOf" srcId="{62E1E4AD-07A2-4330-B0C1-19A0D725BCA7}" destId="{4C69425E-39DA-46F9-BEB0-84EDD3AA34CE}" srcOrd="0" destOrd="0" presId="urn:microsoft.com/office/officeart/2005/8/layout/hList3"/>
    <dgm:cxn modelId="{7CA85AE9-DD0C-49E7-AF02-83F26F709E0B}" type="presOf" srcId="{DABF8C84-3D76-4EB9-9EBD-FA9C6AAF723D}" destId="{4FD3A8D2-C987-4317-BC32-E57FFFA7C5DC}" srcOrd="0" destOrd="0" presId="urn:microsoft.com/office/officeart/2005/8/layout/hList3"/>
    <dgm:cxn modelId="{2B7B5F3B-E499-478C-B08E-8FB067B18A0D}" srcId="{13392522-D1E4-42E2-A8BB-74E35EEB0071}" destId="{BB436712-FEBE-4592-8EFF-519996D0757C}" srcOrd="1" destOrd="0" parTransId="{62D6702F-9865-4C70-A727-1D6A4BAE73C3}" sibTransId="{534A34B9-8962-425B-8BC6-934268D2F114}"/>
    <dgm:cxn modelId="{B484F372-C269-4BA3-8595-AAF78BCB82DE}" srcId="{1275CA2B-F19C-4F27-BFC5-F62466A0FD03}" destId="{13392522-D1E4-42E2-A8BB-74E35EEB0071}" srcOrd="0" destOrd="0" parTransId="{0BA1BF04-FA58-4CD3-A39D-9310AA15372F}" sibTransId="{1222A182-ECC8-44C9-AF2E-DE4F84328F96}"/>
    <dgm:cxn modelId="{4AFD7F90-1EB9-47B8-A023-745CE4B657E1}" srcId="{13392522-D1E4-42E2-A8BB-74E35EEB0071}" destId="{62E1E4AD-07A2-4330-B0C1-19A0D725BCA7}" srcOrd="0" destOrd="0" parTransId="{E2940B28-19F6-4FB0-AE8B-EE85C738164A}" sibTransId="{7EFC11C7-8174-49DA-ACC9-7C6244668DF8}"/>
    <dgm:cxn modelId="{C55C561E-9E78-49BB-B002-D9C482956633}" type="presOf" srcId="{1275CA2B-F19C-4F27-BFC5-F62466A0FD03}" destId="{780C864D-CFE2-4147-BB06-239B5019F363}" srcOrd="0" destOrd="0" presId="urn:microsoft.com/office/officeart/2005/8/layout/hList3"/>
    <dgm:cxn modelId="{D1AD3866-5917-417E-B876-98481B2A98F4}" type="presOf" srcId="{13392522-D1E4-42E2-A8BB-74E35EEB0071}" destId="{DFFAECFB-DA58-4D80-82CD-BF7AA53AE7D3}" srcOrd="0" destOrd="0" presId="urn:microsoft.com/office/officeart/2005/8/layout/hList3"/>
    <dgm:cxn modelId="{CA190988-E764-476C-BB43-5364F4C7387D}" type="presParOf" srcId="{780C864D-CFE2-4147-BB06-239B5019F363}" destId="{DFFAECFB-DA58-4D80-82CD-BF7AA53AE7D3}" srcOrd="0" destOrd="0" presId="urn:microsoft.com/office/officeart/2005/8/layout/hList3"/>
    <dgm:cxn modelId="{7B42A069-EAD5-476D-91B8-B15CCCF71293}" type="presParOf" srcId="{780C864D-CFE2-4147-BB06-239B5019F363}" destId="{CF6681FF-3724-4996-9BCE-88AED64BD968}" srcOrd="1" destOrd="0" presId="urn:microsoft.com/office/officeart/2005/8/layout/hList3"/>
    <dgm:cxn modelId="{C5D847DA-BA01-4EE5-8E0D-008358BFE6DD}" type="presParOf" srcId="{CF6681FF-3724-4996-9BCE-88AED64BD968}" destId="{4C69425E-39DA-46F9-BEB0-84EDD3AA34CE}" srcOrd="0" destOrd="0" presId="urn:microsoft.com/office/officeart/2005/8/layout/hList3"/>
    <dgm:cxn modelId="{B525B127-EF8D-42D5-8186-A5EECC48C8F8}" type="presParOf" srcId="{CF6681FF-3724-4996-9BCE-88AED64BD968}" destId="{21565175-D795-4974-B43D-66E15817CF48}" srcOrd="1" destOrd="0" presId="urn:microsoft.com/office/officeart/2005/8/layout/hList3"/>
    <dgm:cxn modelId="{41A5D000-FC81-4C7D-8F0B-F70137EB7C20}" type="presParOf" srcId="{CF6681FF-3724-4996-9BCE-88AED64BD968}" destId="{4FD3A8D2-C987-4317-BC32-E57FFFA7C5DC}" srcOrd="2" destOrd="0" presId="urn:microsoft.com/office/officeart/2005/8/layout/hList3"/>
    <dgm:cxn modelId="{B8D0454A-90D8-459D-B666-83B09DE20364}" type="presParOf" srcId="{780C864D-CFE2-4147-BB06-239B5019F363}" destId="{524E8D11-35DD-40D2-ADE3-AAC62EBDDF8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1C42CF-2E9C-46C9-ABBE-BAB54A088486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C2C7FB6-3FC3-4741-BBA3-134B20FC4243}">
      <dgm:prSet phldrT="[Text]" phldr="0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entury Gothic" panose="020B0502020202020204"/>
            </a:rPr>
            <a:t>SH</a:t>
          </a:r>
          <a:endParaRPr lang="en-US" b="1" dirty="0">
            <a:solidFill>
              <a:schemeClr val="bg1"/>
            </a:solidFill>
          </a:endParaRPr>
        </a:p>
      </dgm:t>
    </dgm:pt>
    <dgm:pt modelId="{563EABB0-B5EE-4A16-AC7C-F09CA0EF2A83}" type="parTrans" cxnId="{EB958F97-D07A-4D70-B07F-A6BF4D602092}">
      <dgm:prSet/>
      <dgm:spPr/>
      <dgm:t>
        <a:bodyPr/>
        <a:lstStyle/>
        <a:p>
          <a:endParaRPr lang="en-US"/>
        </a:p>
      </dgm:t>
    </dgm:pt>
    <dgm:pt modelId="{87B8181B-8284-4EBA-A13F-9C0681D15D36}" type="sibTrans" cxnId="{EB958F97-D07A-4D70-B07F-A6BF4D602092}">
      <dgm:prSet/>
      <dgm:spPr/>
      <dgm:t>
        <a:bodyPr/>
        <a:lstStyle/>
        <a:p>
          <a:endParaRPr lang="en-US"/>
        </a:p>
      </dgm:t>
    </dgm:pt>
    <dgm:pt modelId="{A6BBF334-304E-4A0A-8FE7-0CE5FD06E52B}">
      <dgm:prSet phldrT="[Text]" phldr="0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entury Gothic" panose="020B0502020202020204"/>
            </a:rPr>
            <a:t>S</a:t>
          </a:r>
          <a:endParaRPr lang="en-US" b="1" dirty="0">
            <a:solidFill>
              <a:schemeClr val="bg1"/>
            </a:solidFill>
          </a:endParaRPr>
        </a:p>
      </dgm:t>
    </dgm:pt>
    <dgm:pt modelId="{275818E4-4D8B-43C5-A1C7-C13C6B806E31}" type="parTrans" cxnId="{D93A09F0-8524-4779-905D-EF5E3836C82B}">
      <dgm:prSet/>
      <dgm:spPr/>
      <dgm:t>
        <a:bodyPr/>
        <a:lstStyle/>
        <a:p>
          <a:endParaRPr lang="en-US"/>
        </a:p>
      </dgm:t>
    </dgm:pt>
    <dgm:pt modelId="{BB0C0138-FB61-4335-8940-03357D995072}" type="sibTrans" cxnId="{D93A09F0-8524-4779-905D-EF5E3836C82B}">
      <dgm:prSet/>
      <dgm:spPr/>
      <dgm:t>
        <a:bodyPr/>
        <a:lstStyle/>
        <a:p>
          <a:endParaRPr lang="en-US"/>
        </a:p>
      </dgm:t>
    </dgm:pt>
    <dgm:pt modelId="{DFDB3C6A-029C-40DA-8DC6-0BA687AD4A7A}">
      <dgm:prSet phldrT="[Text]" phldr="0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Arial"/>
              <a:cs typeface="Arial"/>
            </a:rPr>
            <a:t>Z</a:t>
          </a:r>
        </a:p>
      </dgm:t>
    </dgm:pt>
    <dgm:pt modelId="{744D12FD-F42E-4167-BE04-23218B5B9C3D}" type="parTrans" cxnId="{3A6ECD04-588D-49AF-A1DD-553A8D30BF3A}">
      <dgm:prSet/>
      <dgm:spPr/>
      <dgm:t>
        <a:bodyPr/>
        <a:lstStyle/>
        <a:p>
          <a:endParaRPr lang="en-US"/>
        </a:p>
      </dgm:t>
    </dgm:pt>
    <dgm:pt modelId="{03AF25C2-CB26-4843-B750-0D1A2F82A32E}" type="sibTrans" cxnId="{3A6ECD04-588D-49AF-A1DD-553A8D30BF3A}">
      <dgm:prSet/>
      <dgm:spPr/>
      <dgm:t>
        <a:bodyPr/>
        <a:lstStyle/>
        <a:p>
          <a:endParaRPr lang="en-US"/>
        </a:p>
      </dgm:t>
    </dgm:pt>
    <dgm:pt modelId="{E1279655-0710-4327-97C4-356A33501333}">
      <dgm:prSet phldrT="[Text]" phldr="0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Arial"/>
              <a:cs typeface="Arial"/>
            </a:rPr>
            <a:t>X</a:t>
          </a:r>
        </a:p>
      </dgm:t>
    </dgm:pt>
    <dgm:pt modelId="{3DC0C5E1-97CE-4CB5-85E1-927B9D1ACEA4}" type="parTrans" cxnId="{BA7D4001-FE0E-4C45-A7CE-756A2D108F56}">
      <dgm:prSet/>
      <dgm:spPr/>
      <dgm:t>
        <a:bodyPr/>
        <a:lstStyle/>
        <a:p>
          <a:endParaRPr lang="en-US"/>
        </a:p>
      </dgm:t>
    </dgm:pt>
    <dgm:pt modelId="{4D4CE1DA-66BD-4C85-969C-4D671625E51A}" type="sibTrans" cxnId="{BA7D4001-FE0E-4C45-A7CE-756A2D108F56}">
      <dgm:prSet/>
      <dgm:spPr/>
      <dgm:t>
        <a:bodyPr/>
        <a:lstStyle/>
        <a:p>
          <a:endParaRPr lang="en-US"/>
        </a:p>
      </dgm:t>
    </dgm:pt>
    <dgm:pt modelId="{D4171FD0-4BFA-45B9-BC46-3A50FCA73EB3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  <a:latin typeface="Century Gothic" panose="020B0502020202020204"/>
            </a:rPr>
            <a:t>O </a:t>
          </a:r>
          <a:r>
            <a:rPr lang="en-US" dirty="0">
              <a:solidFill>
                <a:srgbClr val="FF0000"/>
              </a:solidFill>
              <a:latin typeface="Century Gothic" panose="020B0502020202020204"/>
            </a:rPr>
            <a:t>(NOT ALWAYS)</a:t>
          </a:r>
          <a:endParaRPr lang="en-US" dirty="0">
            <a:solidFill>
              <a:srgbClr val="FF0000"/>
            </a:solidFill>
          </a:endParaRPr>
        </a:p>
      </dgm:t>
    </dgm:pt>
    <dgm:pt modelId="{25FE867B-FF35-4DE0-9F37-E47002275089}" type="parTrans" cxnId="{830D33EF-F1C2-4CD0-B5B2-D1F49591FC99}">
      <dgm:prSet/>
      <dgm:spPr/>
      <dgm:t>
        <a:bodyPr/>
        <a:lstStyle/>
        <a:p>
          <a:endParaRPr lang="en-US"/>
        </a:p>
      </dgm:t>
    </dgm:pt>
    <dgm:pt modelId="{9A4079CE-A956-4A51-B009-52E8CD785DA9}" type="sibTrans" cxnId="{830D33EF-F1C2-4CD0-B5B2-D1F49591FC99}">
      <dgm:prSet/>
      <dgm:spPr/>
      <dgm:t>
        <a:bodyPr/>
        <a:lstStyle/>
        <a:p>
          <a:endParaRPr lang="en-US"/>
        </a:p>
      </dgm:t>
    </dgm:pt>
    <dgm:pt modelId="{98002C41-4599-4804-A1AF-65C9E7E85510}" type="pres">
      <dgm:prSet presAssocID="{471C42CF-2E9C-46C9-ABBE-BAB54A0884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AFBCF5A7-8E4C-40A5-9908-3E65A45ECBCB}" type="pres">
      <dgm:prSet presAssocID="{AC2C7FB6-3FC3-4741-BBA3-134B20FC42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83331735-D4A9-4A16-83BA-6888BE39A74D}" type="pres">
      <dgm:prSet presAssocID="{AC2C7FB6-3FC3-4741-BBA3-134B20FC4243}" presName="spNode" presStyleCnt="0"/>
      <dgm:spPr/>
    </dgm:pt>
    <dgm:pt modelId="{9F4049E2-5CC2-4F3D-8FC4-2FE716AE65F7}" type="pres">
      <dgm:prSet presAssocID="{87B8181B-8284-4EBA-A13F-9C0681D15D36}" presName="sibTrans" presStyleLbl="sibTrans1D1" presStyleIdx="0" presStyleCnt="5"/>
      <dgm:spPr/>
      <dgm:t>
        <a:bodyPr/>
        <a:lstStyle/>
        <a:p>
          <a:endParaRPr lang="mk-MK"/>
        </a:p>
      </dgm:t>
    </dgm:pt>
    <dgm:pt modelId="{55EBB2E6-3336-43E4-8ED5-AF73E4801A5C}" type="pres">
      <dgm:prSet presAssocID="{A6BBF334-304E-4A0A-8FE7-0CE5FD06E5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3BC0F0D0-ACC6-49DA-AB8B-9B47B57587C3}" type="pres">
      <dgm:prSet presAssocID="{A6BBF334-304E-4A0A-8FE7-0CE5FD06E52B}" presName="spNode" presStyleCnt="0"/>
      <dgm:spPr/>
    </dgm:pt>
    <dgm:pt modelId="{A563F087-B9BE-4D35-B7A1-FDF91DF86688}" type="pres">
      <dgm:prSet presAssocID="{BB0C0138-FB61-4335-8940-03357D995072}" presName="sibTrans" presStyleLbl="sibTrans1D1" presStyleIdx="1" presStyleCnt="5"/>
      <dgm:spPr/>
      <dgm:t>
        <a:bodyPr/>
        <a:lstStyle/>
        <a:p>
          <a:endParaRPr lang="mk-MK"/>
        </a:p>
      </dgm:t>
    </dgm:pt>
    <dgm:pt modelId="{92EB6CD4-FDA6-4698-97DC-1B82333CCD8F}" type="pres">
      <dgm:prSet presAssocID="{DFDB3C6A-029C-40DA-8DC6-0BA687AD4A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D6A10567-62ED-476E-8B1F-D9C2E2825C03}" type="pres">
      <dgm:prSet presAssocID="{DFDB3C6A-029C-40DA-8DC6-0BA687AD4A7A}" presName="spNode" presStyleCnt="0"/>
      <dgm:spPr/>
    </dgm:pt>
    <dgm:pt modelId="{59608FF0-24AA-4346-8B2C-20D935F11CC2}" type="pres">
      <dgm:prSet presAssocID="{03AF25C2-CB26-4843-B750-0D1A2F82A32E}" presName="sibTrans" presStyleLbl="sibTrans1D1" presStyleIdx="2" presStyleCnt="5"/>
      <dgm:spPr/>
      <dgm:t>
        <a:bodyPr/>
        <a:lstStyle/>
        <a:p>
          <a:endParaRPr lang="mk-MK"/>
        </a:p>
      </dgm:t>
    </dgm:pt>
    <dgm:pt modelId="{A5EDA1E7-B6D9-466B-8070-B30930E01002}" type="pres">
      <dgm:prSet presAssocID="{E1279655-0710-4327-97C4-356A3350133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142D6437-AF2E-4771-B2F2-55E22097D69C}" type="pres">
      <dgm:prSet presAssocID="{E1279655-0710-4327-97C4-356A33501333}" presName="spNode" presStyleCnt="0"/>
      <dgm:spPr/>
    </dgm:pt>
    <dgm:pt modelId="{C6EEE597-5971-4B3B-BCA3-4BF0BEF34D94}" type="pres">
      <dgm:prSet presAssocID="{4D4CE1DA-66BD-4C85-969C-4D671625E51A}" presName="sibTrans" presStyleLbl="sibTrans1D1" presStyleIdx="3" presStyleCnt="5"/>
      <dgm:spPr/>
      <dgm:t>
        <a:bodyPr/>
        <a:lstStyle/>
        <a:p>
          <a:endParaRPr lang="mk-MK"/>
        </a:p>
      </dgm:t>
    </dgm:pt>
    <dgm:pt modelId="{9560A618-2CC0-4651-945E-706F1B8055F1}" type="pres">
      <dgm:prSet presAssocID="{D4171FD0-4BFA-45B9-BC46-3A50FCA73E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3DB16F57-B1C3-4629-8765-4B9389220D30}" type="pres">
      <dgm:prSet presAssocID="{D4171FD0-4BFA-45B9-BC46-3A50FCA73EB3}" presName="spNode" presStyleCnt="0"/>
      <dgm:spPr/>
    </dgm:pt>
    <dgm:pt modelId="{0A074299-9C85-4260-95CA-2E49BB7A7F20}" type="pres">
      <dgm:prSet presAssocID="{9A4079CE-A956-4A51-B009-52E8CD785DA9}" presName="sibTrans" presStyleLbl="sibTrans1D1" presStyleIdx="4" presStyleCnt="5"/>
      <dgm:spPr/>
      <dgm:t>
        <a:bodyPr/>
        <a:lstStyle/>
        <a:p>
          <a:endParaRPr lang="mk-MK"/>
        </a:p>
      </dgm:t>
    </dgm:pt>
  </dgm:ptLst>
  <dgm:cxnLst>
    <dgm:cxn modelId="{6FE0842F-2977-4CF9-9C45-2C17FF6CF160}" type="presOf" srcId="{471C42CF-2E9C-46C9-ABBE-BAB54A088486}" destId="{98002C41-4599-4804-A1AF-65C9E7E85510}" srcOrd="0" destOrd="0" presId="urn:microsoft.com/office/officeart/2005/8/layout/cycle6"/>
    <dgm:cxn modelId="{3A6ECD04-588D-49AF-A1DD-553A8D30BF3A}" srcId="{471C42CF-2E9C-46C9-ABBE-BAB54A088486}" destId="{DFDB3C6A-029C-40DA-8DC6-0BA687AD4A7A}" srcOrd="2" destOrd="0" parTransId="{744D12FD-F42E-4167-BE04-23218B5B9C3D}" sibTransId="{03AF25C2-CB26-4843-B750-0D1A2F82A32E}"/>
    <dgm:cxn modelId="{BA7D4001-FE0E-4C45-A7CE-756A2D108F56}" srcId="{471C42CF-2E9C-46C9-ABBE-BAB54A088486}" destId="{E1279655-0710-4327-97C4-356A33501333}" srcOrd="3" destOrd="0" parTransId="{3DC0C5E1-97CE-4CB5-85E1-927B9D1ACEA4}" sibTransId="{4D4CE1DA-66BD-4C85-969C-4D671625E51A}"/>
    <dgm:cxn modelId="{830D33EF-F1C2-4CD0-B5B2-D1F49591FC99}" srcId="{471C42CF-2E9C-46C9-ABBE-BAB54A088486}" destId="{D4171FD0-4BFA-45B9-BC46-3A50FCA73EB3}" srcOrd="4" destOrd="0" parTransId="{25FE867B-FF35-4DE0-9F37-E47002275089}" sibTransId="{9A4079CE-A956-4A51-B009-52E8CD785DA9}"/>
    <dgm:cxn modelId="{77C8B23D-CA08-4986-BA22-47AD4E5C02E6}" type="presOf" srcId="{9A4079CE-A956-4A51-B009-52E8CD785DA9}" destId="{0A074299-9C85-4260-95CA-2E49BB7A7F20}" srcOrd="0" destOrd="0" presId="urn:microsoft.com/office/officeart/2005/8/layout/cycle6"/>
    <dgm:cxn modelId="{D93A09F0-8524-4779-905D-EF5E3836C82B}" srcId="{471C42CF-2E9C-46C9-ABBE-BAB54A088486}" destId="{A6BBF334-304E-4A0A-8FE7-0CE5FD06E52B}" srcOrd="1" destOrd="0" parTransId="{275818E4-4D8B-43C5-A1C7-C13C6B806E31}" sibTransId="{BB0C0138-FB61-4335-8940-03357D995072}"/>
    <dgm:cxn modelId="{BA8F4E9E-84DB-4636-B04B-451B42D35048}" type="presOf" srcId="{BB0C0138-FB61-4335-8940-03357D995072}" destId="{A563F087-B9BE-4D35-B7A1-FDF91DF86688}" srcOrd="0" destOrd="0" presId="urn:microsoft.com/office/officeart/2005/8/layout/cycle6"/>
    <dgm:cxn modelId="{10C82A2A-1FC8-4658-AFA8-B4E471EFE093}" type="presOf" srcId="{DFDB3C6A-029C-40DA-8DC6-0BA687AD4A7A}" destId="{92EB6CD4-FDA6-4698-97DC-1B82333CCD8F}" srcOrd="0" destOrd="0" presId="urn:microsoft.com/office/officeart/2005/8/layout/cycle6"/>
    <dgm:cxn modelId="{E60F47EE-0327-4D74-A5ED-D6CE26C9D236}" type="presOf" srcId="{03AF25C2-CB26-4843-B750-0D1A2F82A32E}" destId="{59608FF0-24AA-4346-8B2C-20D935F11CC2}" srcOrd="0" destOrd="0" presId="urn:microsoft.com/office/officeart/2005/8/layout/cycle6"/>
    <dgm:cxn modelId="{D52977DC-F214-4AD1-946C-13C3087BD6BF}" type="presOf" srcId="{AC2C7FB6-3FC3-4741-BBA3-134B20FC4243}" destId="{AFBCF5A7-8E4C-40A5-9908-3E65A45ECBCB}" srcOrd="0" destOrd="0" presId="urn:microsoft.com/office/officeart/2005/8/layout/cycle6"/>
    <dgm:cxn modelId="{2F13B478-774E-4D58-9FF4-3D56DD15863C}" type="presOf" srcId="{4D4CE1DA-66BD-4C85-969C-4D671625E51A}" destId="{C6EEE597-5971-4B3B-BCA3-4BF0BEF34D94}" srcOrd="0" destOrd="0" presId="urn:microsoft.com/office/officeart/2005/8/layout/cycle6"/>
    <dgm:cxn modelId="{DC78E464-0D67-4D7C-B5AB-0BCDA3E7529A}" type="presOf" srcId="{D4171FD0-4BFA-45B9-BC46-3A50FCA73EB3}" destId="{9560A618-2CC0-4651-945E-706F1B8055F1}" srcOrd="0" destOrd="0" presId="urn:microsoft.com/office/officeart/2005/8/layout/cycle6"/>
    <dgm:cxn modelId="{ED2FF053-6712-45FF-8717-BB0B5269F03A}" type="presOf" srcId="{87B8181B-8284-4EBA-A13F-9C0681D15D36}" destId="{9F4049E2-5CC2-4F3D-8FC4-2FE716AE65F7}" srcOrd="0" destOrd="0" presId="urn:microsoft.com/office/officeart/2005/8/layout/cycle6"/>
    <dgm:cxn modelId="{EB958F97-D07A-4D70-B07F-A6BF4D602092}" srcId="{471C42CF-2E9C-46C9-ABBE-BAB54A088486}" destId="{AC2C7FB6-3FC3-4741-BBA3-134B20FC4243}" srcOrd="0" destOrd="0" parTransId="{563EABB0-B5EE-4A16-AC7C-F09CA0EF2A83}" sibTransId="{87B8181B-8284-4EBA-A13F-9C0681D15D36}"/>
    <dgm:cxn modelId="{0FA0A843-220F-4B22-A2B1-C6D619F84576}" type="presOf" srcId="{A6BBF334-304E-4A0A-8FE7-0CE5FD06E52B}" destId="{55EBB2E6-3336-43E4-8ED5-AF73E4801A5C}" srcOrd="0" destOrd="0" presId="urn:microsoft.com/office/officeart/2005/8/layout/cycle6"/>
    <dgm:cxn modelId="{6F5D4574-057C-43EC-98E9-A6DE32FD2A74}" type="presOf" srcId="{E1279655-0710-4327-97C4-356A33501333}" destId="{A5EDA1E7-B6D9-466B-8070-B30930E01002}" srcOrd="0" destOrd="0" presId="urn:microsoft.com/office/officeart/2005/8/layout/cycle6"/>
    <dgm:cxn modelId="{7FFF114C-569D-409E-A46E-55759A6AD6EC}" type="presParOf" srcId="{98002C41-4599-4804-A1AF-65C9E7E85510}" destId="{AFBCF5A7-8E4C-40A5-9908-3E65A45ECBCB}" srcOrd="0" destOrd="0" presId="urn:microsoft.com/office/officeart/2005/8/layout/cycle6"/>
    <dgm:cxn modelId="{1EBEF8CC-A7C0-448B-9092-301A17C5AD86}" type="presParOf" srcId="{98002C41-4599-4804-A1AF-65C9E7E85510}" destId="{83331735-D4A9-4A16-83BA-6888BE39A74D}" srcOrd="1" destOrd="0" presId="urn:microsoft.com/office/officeart/2005/8/layout/cycle6"/>
    <dgm:cxn modelId="{11EFBAC3-7DBC-4A23-A061-EBBF1C48E94C}" type="presParOf" srcId="{98002C41-4599-4804-A1AF-65C9E7E85510}" destId="{9F4049E2-5CC2-4F3D-8FC4-2FE716AE65F7}" srcOrd="2" destOrd="0" presId="urn:microsoft.com/office/officeart/2005/8/layout/cycle6"/>
    <dgm:cxn modelId="{0A890229-18C6-47B5-95D3-4940BE3B93D7}" type="presParOf" srcId="{98002C41-4599-4804-A1AF-65C9E7E85510}" destId="{55EBB2E6-3336-43E4-8ED5-AF73E4801A5C}" srcOrd="3" destOrd="0" presId="urn:microsoft.com/office/officeart/2005/8/layout/cycle6"/>
    <dgm:cxn modelId="{2693A683-3FE2-4DC5-9C3D-117F9CD957BE}" type="presParOf" srcId="{98002C41-4599-4804-A1AF-65C9E7E85510}" destId="{3BC0F0D0-ACC6-49DA-AB8B-9B47B57587C3}" srcOrd="4" destOrd="0" presId="urn:microsoft.com/office/officeart/2005/8/layout/cycle6"/>
    <dgm:cxn modelId="{2BCAC61D-99F2-4600-9CF0-752479138EA4}" type="presParOf" srcId="{98002C41-4599-4804-A1AF-65C9E7E85510}" destId="{A563F087-B9BE-4D35-B7A1-FDF91DF86688}" srcOrd="5" destOrd="0" presId="urn:microsoft.com/office/officeart/2005/8/layout/cycle6"/>
    <dgm:cxn modelId="{F6F6AFD8-0695-422C-AEE9-73545DC539FD}" type="presParOf" srcId="{98002C41-4599-4804-A1AF-65C9E7E85510}" destId="{92EB6CD4-FDA6-4698-97DC-1B82333CCD8F}" srcOrd="6" destOrd="0" presId="urn:microsoft.com/office/officeart/2005/8/layout/cycle6"/>
    <dgm:cxn modelId="{42F7AE06-A6CB-41E8-AF3D-B23C1C862FF8}" type="presParOf" srcId="{98002C41-4599-4804-A1AF-65C9E7E85510}" destId="{D6A10567-62ED-476E-8B1F-D9C2E2825C03}" srcOrd="7" destOrd="0" presId="urn:microsoft.com/office/officeart/2005/8/layout/cycle6"/>
    <dgm:cxn modelId="{404E6B59-D3C5-4973-B134-29E10D83D2A2}" type="presParOf" srcId="{98002C41-4599-4804-A1AF-65C9E7E85510}" destId="{59608FF0-24AA-4346-8B2C-20D935F11CC2}" srcOrd="8" destOrd="0" presId="urn:microsoft.com/office/officeart/2005/8/layout/cycle6"/>
    <dgm:cxn modelId="{BA92442F-6C4D-450E-ADA2-0575A15940BE}" type="presParOf" srcId="{98002C41-4599-4804-A1AF-65C9E7E85510}" destId="{A5EDA1E7-B6D9-466B-8070-B30930E01002}" srcOrd="9" destOrd="0" presId="urn:microsoft.com/office/officeart/2005/8/layout/cycle6"/>
    <dgm:cxn modelId="{E5A91EB1-D0FE-405F-8A39-980082CA2F2B}" type="presParOf" srcId="{98002C41-4599-4804-A1AF-65C9E7E85510}" destId="{142D6437-AF2E-4771-B2F2-55E22097D69C}" srcOrd="10" destOrd="0" presId="urn:microsoft.com/office/officeart/2005/8/layout/cycle6"/>
    <dgm:cxn modelId="{A6492D09-ECEB-4AEB-8422-92E7D99903F3}" type="presParOf" srcId="{98002C41-4599-4804-A1AF-65C9E7E85510}" destId="{C6EEE597-5971-4B3B-BCA3-4BF0BEF34D94}" srcOrd="11" destOrd="0" presId="urn:microsoft.com/office/officeart/2005/8/layout/cycle6"/>
    <dgm:cxn modelId="{0CCC0CF9-245F-444B-81C3-57D63D4DBBF7}" type="presParOf" srcId="{98002C41-4599-4804-A1AF-65C9E7E85510}" destId="{9560A618-2CC0-4651-945E-706F1B8055F1}" srcOrd="12" destOrd="0" presId="urn:microsoft.com/office/officeart/2005/8/layout/cycle6"/>
    <dgm:cxn modelId="{7855A603-D284-49DF-903E-435821920B4D}" type="presParOf" srcId="{98002C41-4599-4804-A1AF-65C9E7E85510}" destId="{3DB16F57-B1C3-4629-8765-4B9389220D30}" srcOrd="13" destOrd="0" presId="urn:microsoft.com/office/officeart/2005/8/layout/cycle6"/>
    <dgm:cxn modelId="{D36238CB-6E48-4614-A880-933CA0BBC9D6}" type="presParOf" srcId="{98002C41-4599-4804-A1AF-65C9E7E85510}" destId="{0A074299-9C85-4260-95CA-2E49BB7A7F2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DEACF-61FF-4784-9594-3A519181E24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95B2736-B1BE-4821-98ED-B96CFAA55878}">
      <dgm:prSet phldrT="[Text]" phldr="0"/>
      <dgm:spPr/>
      <dgm:t>
        <a:bodyPr/>
        <a:lstStyle/>
        <a:p>
          <a:pPr rtl="0"/>
          <a:r>
            <a:rPr lang="en-US" b="0" i="0" u="none" strike="noStrike" cap="none" baseline="0" noProof="0">
              <a:solidFill>
                <a:schemeClr val="tx2">
                  <a:lumMod val="10000"/>
                </a:schemeClr>
              </a:solidFill>
            </a:rPr>
            <a:t>Y → I</a:t>
          </a:r>
          <a:r>
            <a:rPr lang="en-US" b="0" i="0" u="none" strike="noStrike" cap="none" baseline="0" noProof="0">
              <a:solidFill>
                <a:schemeClr val="tx2">
                  <a:lumMod val="10000"/>
                </a:schemeClr>
              </a:solidFill>
              <a:latin typeface="Century Gothic" panose="020B0502020202020204"/>
            </a:rPr>
            <a:t> </a:t>
          </a:r>
          <a:endParaRPr lang="en-US" b="0" i="0" u="none" strike="noStrike" cap="none" baseline="0" noProof="0">
            <a:solidFill>
              <a:schemeClr val="tx2">
                <a:lumMod val="10000"/>
              </a:schemeClr>
            </a:solidFill>
            <a:latin typeface="Arial"/>
            <a:cs typeface="Arial"/>
          </a:endParaRPr>
        </a:p>
      </dgm:t>
    </dgm:pt>
    <dgm:pt modelId="{6FB97445-45D4-4EF9-A59E-24D2FFE91D21}" type="parTrans" cxnId="{9F104D45-159E-4368-8CCE-DE031C223240}">
      <dgm:prSet/>
      <dgm:spPr/>
    </dgm:pt>
    <dgm:pt modelId="{F76FB602-7164-4121-8072-551677B9BF2B}" type="sibTrans" cxnId="{9F104D45-159E-4368-8CCE-DE031C223240}">
      <dgm:prSet/>
      <dgm:spPr/>
    </dgm:pt>
    <dgm:pt modelId="{D2A50C64-28B8-4E64-911E-77F9BB2A6281}">
      <dgm:prSet phldrT="[Text]" phldr="0"/>
      <dgm:spPr/>
      <dgm:t>
        <a:bodyPr/>
        <a:lstStyle/>
        <a:p>
          <a:pPr rtl="0"/>
          <a:r>
            <a:rPr lang="en-US">
              <a:solidFill>
                <a:schemeClr val="tx2">
                  <a:lumMod val="10000"/>
                </a:schemeClr>
              </a:solidFill>
              <a:latin typeface="Century Gothic" panose="020B0502020202020204"/>
            </a:rPr>
            <a:t>+ ES</a:t>
          </a:r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DC26F840-E491-4FCF-85F0-7B60F259458D}" type="parTrans" cxnId="{B1CE1D61-E173-4791-925A-7BB865B85C66}">
      <dgm:prSet/>
      <dgm:spPr/>
    </dgm:pt>
    <dgm:pt modelId="{87B5A888-B1C6-4A44-89F7-4F2C6D2AF592}" type="sibTrans" cxnId="{B1CE1D61-E173-4791-925A-7BB865B85C66}">
      <dgm:prSet/>
      <dgm:spPr/>
    </dgm:pt>
    <dgm:pt modelId="{8261F611-84B7-488E-83CF-F28D9E5AE3F8}">
      <dgm:prSet phldrT="[Text]" phldr="0"/>
      <dgm:spPr/>
      <dgm:t>
        <a:bodyPr/>
        <a:lstStyle/>
        <a:p>
          <a:pPr rtl="0"/>
          <a:r>
            <a:rPr lang="en-US">
              <a:solidFill>
                <a:schemeClr val="tx2">
                  <a:lumMod val="10000"/>
                </a:schemeClr>
              </a:solidFill>
              <a:latin typeface="Century Gothic" panose="020B0502020202020204"/>
            </a:rPr>
            <a:t>+ IES</a:t>
          </a:r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3C656BAB-B745-429E-A14D-B0836F255274}" type="parTrans" cxnId="{7B965E89-7EDF-43A8-BCAB-716F65A3830A}">
      <dgm:prSet/>
      <dgm:spPr/>
    </dgm:pt>
    <dgm:pt modelId="{8346F95D-EB60-4948-AB11-EF5DED04DE80}" type="sibTrans" cxnId="{7B965E89-7EDF-43A8-BCAB-716F65A3830A}">
      <dgm:prSet/>
      <dgm:spPr/>
    </dgm:pt>
    <dgm:pt modelId="{5EF10E07-9CFE-4930-85D5-7062BA9371C3}">
      <dgm:prSet phldr="0"/>
      <dgm:spPr/>
      <dgm:t>
        <a:bodyPr/>
        <a:lstStyle/>
        <a:p>
          <a:endParaRPr lang="en-US">
            <a:latin typeface="Century Gothic" panose="020B0502020202020204"/>
          </a:endParaRPr>
        </a:p>
      </dgm:t>
    </dgm:pt>
    <dgm:pt modelId="{1C6ADEB2-9480-49A8-85DA-2B89608C9219}" type="parTrans" cxnId="{643A8B96-AF18-4C4C-8833-5E7F567B0051}">
      <dgm:prSet/>
      <dgm:spPr/>
    </dgm:pt>
    <dgm:pt modelId="{408DDBD8-F43D-4FCD-9B84-51A6F9A8BF5D}" type="sibTrans" cxnId="{643A8B96-AF18-4C4C-8833-5E7F567B0051}">
      <dgm:prSet/>
      <dgm:spPr/>
    </dgm:pt>
    <dgm:pt modelId="{298134DA-BE5D-4C90-8A48-B48A89A09537}" type="pres">
      <dgm:prSet presAssocID="{DA6DEACF-61FF-4784-9594-3A519181E24E}" presName="arrowDiagram" presStyleCnt="0">
        <dgm:presLayoutVars>
          <dgm:chMax val="5"/>
          <dgm:dir/>
          <dgm:resizeHandles val="exact"/>
        </dgm:presLayoutVars>
      </dgm:prSet>
      <dgm:spPr/>
    </dgm:pt>
    <dgm:pt modelId="{6F0648E7-8311-4916-8FBA-190C6BF753F8}" type="pres">
      <dgm:prSet presAssocID="{DA6DEACF-61FF-4784-9594-3A519181E24E}" presName="arrow" presStyleLbl="bgShp" presStyleIdx="0" presStyleCnt="1"/>
      <dgm:spPr/>
    </dgm:pt>
    <dgm:pt modelId="{074B31EB-F726-41F7-B990-FCFE69427F26}" type="pres">
      <dgm:prSet presAssocID="{DA6DEACF-61FF-4784-9594-3A519181E24E}" presName="arrowDiagram4" presStyleCnt="0"/>
      <dgm:spPr/>
    </dgm:pt>
    <dgm:pt modelId="{4B471FFB-0798-43F4-AD9E-43371EA435B7}" type="pres">
      <dgm:prSet presAssocID="{795B2736-B1BE-4821-98ED-B96CFAA55878}" presName="bullet4a" presStyleLbl="node1" presStyleIdx="0" presStyleCnt="4"/>
      <dgm:spPr/>
    </dgm:pt>
    <dgm:pt modelId="{18DF7165-DF72-48BD-B630-11CC43BD106F}" type="pres">
      <dgm:prSet presAssocID="{795B2736-B1BE-4821-98ED-B96CFAA5587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F56D720F-5B9D-40EB-A850-42102462557A}" type="pres">
      <dgm:prSet presAssocID="{D2A50C64-28B8-4E64-911E-77F9BB2A6281}" presName="bullet4b" presStyleLbl="node1" presStyleIdx="1" presStyleCnt="4"/>
      <dgm:spPr/>
    </dgm:pt>
    <dgm:pt modelId="{9FD09613-9D9D-431C-95A2-6A0DE9068088}" type="pres">
      <dgm:prSet presAssocID="{D2A50C64-28B8-4E64-911E-77F9BB2A628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8485C138-9261-4147-B15D-D8C19DAD1802}" type="pres">
      <dgm:prSet presAssocID="{8261F611-84B7-488E-83CF-F28D9E5AE3F8}" presName="bullet4c" presStyleLbl="node1" presStyleIdx="2" presStyleCnt="4"/>
      <dgm:spPr/>
    </dgm:pt>
    <dgm:pt modelId="{C54D0A70-C847-4F90-8F35-826E6379B923}" type="pres">
      <dgm:prSet presAssocID="{8261F611-84B7-488E-83CF-F28D9E5AE3F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DAB6028F-E929-4713-BC01-8BC17CE5608A}" type="pres">
      <dgm:prSet presAssocID="{5EF10E07-9CFE-4930-85D5-7062BA9371C3}" presName="bullet4d" presStyleLbl="node1" presStyleIdx="3" presStyleCnt="4"/>
      <dgm:spPr/>
    </dgm:pt>
    <dgm:pt modelId="{1005EDC1-23A8-491B-A0CD-CE2D83C4AE29}" type="pres">
      <dgm:prSet presAssocID="{5EF10E07-9CFE-4930-85D5-7062BA9371C3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4CDBF83F-1E33-4C4F-BBFB-130F74C0A39A}" type="presOf" srcId="{8261F611-84B7-488E-83CF-F28D9E5AE3F8}" destId="{C54D0A70-C847-4F90-8F35-826E6379B923}" srcOrd="0" destOrd="0" presId="urn:microsoft.com/office/officeart/2005/8/layout/arrow2"/>
    <dgm:cxn modelId="{59E0F950-92A7-440B-A047-83BA154A5B29}" type="presOf" srcId="{795B2736-B1BE-4821-98ED-B96CFAA55878}" destId="{18DF7165-DF72-48BD-B630-11CC43BD106F}" srcOrd="0" destOrd="0" presId="urn:microsoft.com/office/officeart/2005/8/layout/arrow2"/>
    <dgm:cxn modelId="{7B965E89-7EDF-43A8-BCAB-716F65A3830A}" srcId="{DA6DEACF-61FF-4784-9594-3A519181E24E}" destId="{8261F611-84B7-488E-83CF-F28D9E5AE3F8}" srcOrd="2" destOrd="0" parTransId="{3C656BAB-B745-429E-A14D-B0836F255274}" sibTransId="{8346F95D-EB60-4948-AB11-EF5DED04DE80}"/>
    <dgm:cxn modelId="{B1CE1D61-E173-4791-925A-7BB865B85C66}" srcId="{DA6DEACF-61FF-4784-9594-3A519181E24E}" destId="{D2A50C64-28B8-4E64-911E-77F9BB2A6281}" srcOrd="1" destOrd="0" parTransId="{DC26F840-E491-4FCF-85F0-7B60F259458D}" sibTransId="{87B5A888-B1C6-4A44-89F7-4F2C6D2AF592}"/>
    <dgm:cxn modelId="{6AEE9D4E-815A-4084-99D7-AE1941B8764A}" type="presOf" srcId="{5EF10E07-9CFE-4930-85D5-7062BA9371C3}" destId="{1005EDC1-23A8-491B-A0CD-CE2D83C4AE29}" srcOrd="0" destOrd="0" presId="urn:microsoft.com/office/officeart/2005/8/layout/arrow2"/>
    <dgm:cxn modelId="{2C7A87D9-0EF0-4CF8-9B3A-2CBB434C4003}" type="presOf" srcId="{D2A50C64-28B8-4E64-911E-77F9BB2A6281}" destId="{9FD09613-9D9D-431C-95A2-6A0DE9068088}" srcOrd="0" destOrd="0" presId="urn:microsoft.com/office/officeart/2005/8/layout/arrow2"/>
    <dgm:cxn modelId="{D0C0C832-B3EC-4095-AEF6-585A6E27213F}" type="presOf" srcId="{DA6DEACF-61FF-4784-9594-3A519181E24E}" destId="{298134DA-BE5D-4C90-8A48-B48A89A09537}" srcOrd="0" destOrd="0" presId="urn:microsoft.com/office/officeart/2005/8/layout/arrow2"/>
    <dgm:cxn modelId="{643A8B96-AF18-4C4C-8833-5E7F567B0051}" srcId="{DA6DEACF-61FF-4784-9594-3A519181E24E}" destId="{5EF10E07-9CFE-4930-85D5-7062BA9371C3}" srcOrd="3" destOrd="0" parTransId="{1C6ADEB2-9480-49A8-85DA-2B89608C9219}" sibTransId="{408DDBD8-F43D-4FCD-9B84-51A6F9A8BF5D}"/>
    <dgm:cxn modelId="{9F104D45-159E-4368-8CCE-DE031C223240}" srcId="{DA6DEACF-61FF-4784-9594-3A519181E24E}" destId="{795B2736-B1BE-4821-98ED-B96CFAA55878}" srcOrd="0" destOrd="0" parTransId="{6FB97445-45D4-4EF9-A59E-24D2FFE91D21}" sibTransId="{F76FB602-7164-4121-8072-551677B9BF2B}"/>
    <dgm:cxn modelId="{D8E05E63-31C4-48D3-B625-8627CB7BDD1E}" type="presParOf" srcId="{298134DA-BE5D-4C90-8A48-B48A89A09537}" destId="{6F0648E7-8311-4916-8FBA-190C6BF753F8}" srcOrd="0" destOrd="0" presId="urn:microsoft.com/office/officeart/2005/8/layout/arrow2"/>
    <dgm:cxn modelId="{E2C13609-D055-4E88-8E0C-6C32345D6C96}" type="presParOf" srcId="{298134DA-BE5D-4C90-8A48-B48A89A09537}" destId="{074B31EB-F726-41F7-B990-FCFE69427F26}" srcOrd="1" destOrd="0" presId="urn:microsoft.com/office/officeart/2005/8/layout/arrow2"/>
    <dgm:cxn modelId="{0B246AE5-F188-4407-AD0F-6D0C4C5FF33E}" type="presParOf" srcId="{074B31EB-F726-41F7-B990-FCFE69427F26}" destId="{4B471FFB-0798-43F4-AD9E-43371EA435B7}" srcOrd="0" destOrd="0" presId="urn:microsoft.com/office/officeart/2005/8/layout/arrow2"/>
    <dgm:cxn modelId="{C95B69BF-750B-4DCD-9D81-EC600104459C}" type="presParOf" srcId="{074B31EB-F726-41F7-B990-FCFE69427F26}" destId="{18DF7165-DF72-48BD-B630-11CC43BD106F}" srcOrd="1" destOrd="0" presId="urn:microsoft.com/office/officeart/2005/8/layout/arrow2"/>
    <dgm:cxn modelId="{9F3852B5-F365-4252-A497-3558F7430D28}" type="presParOf" srcId="{074B31EB-F726-41F7-B990-FCFE69427F26}" destId="{F56D720F-5B9D-40EB-A850-42102462557A}" srcOrd="2" destOrd="0" presId="urn:microsoft.com/office/officeart/2005/8/layout/arrow2"/>
    <dgm:cxn modelId="{5E5DA5C8-C045-436E-9696-82B7AD915D10}" type="presParOf" srcId="{074B31EB-F726-41F7-B990-FCFE69427F26}" destId="{9FD09613-9D9D-431C-95A2-6A0DE9068088}" srcOrd="3" destOrd="0" presId="urn:microsoft.com/office/officeart/2005/8/layout/arrow2"/>
    <dgm:cxn modelId="{937DAFD6-C3FE-4EE2-A14C-67B56BC188D3}" type="presParOf" srcId="{074B31EB-F726-41F7-B990-FCFE69427F26}" destId="{8485C138-9261-4147-B15D-D8C19DAD1802}" srcOrd="4" destOrd="0" presId="urn:microsoft.com/office/officeart/2005/8/layout/arrow2"/>
    <dgm:cxn modelId="{888B2871-E537-4D20-9CB2-B9B7E71D1410}" type="presParOf" srcId="{074B31EB-F726-41F7-B990-FCFE69427F26}" destId="{C54D0A70-C847-4F90-8F35-826E6379B923}" srcOrd="5" destOrd="0" presId="urn:microsoft.com/office/officeart/2005/8/layout/arrow2"/>
    <dgm:cxn modelId="{4A4F3CF2-595C-4776-94DD-D204F0615C9C}" type="presParOf" srcId="{074B31EB-F726-41F7-B990-FCFE69427F26}" destId="{DAB6028F-E929-4713-BC01-8BC17CE5608A}" srcOrd="6" destOrd="0" presId="urn:microsoft.com/office/officeart/2005/8/layout/arrow2"/>
    <dgm:cxn modelId="{75967641-70F9-424F-856E-785C38B5D1D3}" type="presParOf" srcId="{074B31EB-F726-41F7-B990-FCFE69427F26}" destId="{1005EDC1-23A8-491B-A0CD-CE2D83C4AE2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6DEACF-61FF-4784-9594-3A519181E24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95B2736-B1BE-4821-98ED-B96CFAA55878}">
      <dgm:prSet phldrT="[Text]" phldr="0"/>
      <dgm:spPr/>
      <dgm:t>
        <a:bodyPr/>
        <a:lstStyle/>
        <a:p>
          <a:pPr rtl="0"/>
          <a:r>
            <a:rPr lang="en-US" b="0" i="0" u="none" strike="noStrike" cap="none" baseline="0" noProof="0">
              <a:solidFill>
                <a:schemeClr val="tx2">
                  <a:lumMod val="10000"/>
                </a:schemeClr>
              </a:solidFill>
            </a:rPr>
            <a:t>Y → I</a:t>
          </a:r>
          <a:r>
            <a:rPr lang="en-US" b="0" i="0" u="none" strike="noStrike" cap="none" baseline="0" noProof="0">
              <a:solidFill>
                <a:schemeClr val="tx2">
                  <a:lumMod val="10000"/>
                </a:schemeClr>
              </a:solidFill>
              <a:latin typeface="Century Gothic" panose="020B0502020202020204"/>
            </a:rPr>
            <a:t> </a:t>
          </a:r>
          <a:endParaRPr lang="en-US" b="0" i="0" u="none" strike="noStrike" cap="none" baseline="0" noProof="0">
            <a:solidFill>
              <a:schemeClr val="tx2">
                <a:lumMod val="10000"/>
              </a:schemeClr>
            </a:solidFill>
            <a:latin typeface="Arial"/>
            <a:cs typeface="Arial"/>
          </a:endParaRPr>
        </a:p>
      </dgm:t>
    </dgm:pt>
    <dgm:pt modelId="{6FB97445-45D4-4EF9-A59E-24D2FFE91D21}" type="parTrans" cxnId="{9F104D45-159E-4368-8CCE-DE031C223240}">
      <dgm:prSet/>
      <dgm:spPr/>
    </dgm:pt>
    <dgm:pt modelId="{F76FB602-7164-4121-8072-551677B9BF2B}" type="sibTrans" cxnId="{9F104D45-159E-4368-8CCE-DE031C223240}">
      <dgm:prSet/>
      <dgm:spPr/>
    </dgm:pt>
    <dgm:pt modelId="{D2A50C64-28B8-4E64-911E-77F9BB2A6281}">
      <dgm:prSet phldrT="[Text]" phldr="0"/>
      <dgm:spPr/>
      <dgm:t>
        <a:bodyPr/>
        <a:lstStyle/>
        <a:p>
          <a:pPr rtl="0"/>
          <a:r>
            <a:rPr lang="en-US">
              <a:solidFill>
                <a:schemeClr val="tx2">
                  <a:lumMod val="10000"/>
                </a:schemeClr>
              </a:solidFill>
              <a:latin typeface="Century Gothic" panose="020B0502020202020204"/>
            </a:rPr>
            <a:t>+ ES</a:t>
          </a:r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DC26F840-E491-4FCF-85F0-7B60F259458D}" type="parTrans" cxnId="{B1CE1D61-E173-4791-925A-7BB865B85C66}">
      <dgm:prSet/>
      <dgm:spPr/>
    </dgm:pt>
    <dgm:pt modelId="{87B5A888-B1C6-4A44-89F7-4F2C6D2AF592}" type="sibTrans" cxnId="{B1CE1D61-E173-4791-925A-7BB865B85C66}">
      <dgm:prSet/>
      <dgm:spPr/>
    </dgm:pt>
    <dgm:pt modelId="{8261F611-84B7-488E-83CF-F28D9E5AE3F8}">
      <dgm:prSet phldrT="[Text]" phldr="0"/>
      <dgm:spPr/>
      <dgm:t>
        <a:bodyPr/>
        <a:lstStyle/>
        <a:p>
          <a:pPr rtl="0"/>
          <a:r>
            <a:rPr lang="en-US">
              <a:solidFill>
                <a:schemeClr val="tx2">
                  <a:lumMod val="10000"/>
                </a:schemeClr>
              </a:solidFill>
              <a:latin typeface="Century Gothic" panose="020B0502020202020204"/>
            </a:rPr>
            <a:t>+ IES</a:t>
          </a:r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3C656BAB-B745-429E-A14D-B0836F255274}" type="parTrans" cxnId="{7B965E89-7EDF-43A8-BCAB-716F65A3830A}">
      <dgm:prSet/>
      <dgm:spPr/>
    </dgm:pt>
    <dgm:pt modelId="{8346F95D-EB60-4948-AB11-EF5DED04DE80}" type="sibTrans" cxnId="{7B965E89-7EDF-43A8-BCAB-716F65A3830A}">
      <dgm:prSet/>
      <dgm:spPr/>
    </dgm:pt>
    <dgm:pt modelId="{5EF10E07-9CFE-4930-85D5-7062BA9371C3}">
      <dgm:prSet phldr="0"/>
      <dgm:spPr/>
      <dgm:t>
        <a:bodyPr/>
        <a:lstStyle/>
        <a:p>
          <a:endParaRPr lang="en-US">
            <a:latin typeface="Century Gothic" panose="020B0502020202020204"/>
          </a:endParaRPr>
        </a:p>
      </dgm:t>
    </dgm:pt>
    <dgm:pt modelId="{1C6ADEB2-9480-49A8-85DA-2B89608C9219}" type="parTrans" cxnId="{643A8B96-AF18-4C4C-8833-5E7F567B0051}">
      <dgm:prSet/>
      <dgm:spPr/>
    </dgm:pt>
    <dgm:pt modelId="{408DDBD8-F43D-4FCD-9B84-51A6F9A8BF5D}" type="sibTrans" cxnId="{643A8B96-AF18-4C4C-8833-5E7F567B0051}">
      <dgm:prSet/>
      <dgm:spPr/>
    </dgm:pt>
    <dgm:pt modelId="{298134DA-BE5D-4C90-8A48-B48A89A09537}" type="pres">
      <dgm:prSet presAssocID="{DA6DEACF-61FF-4784-9594-3A519181E24E}" presName="arrowDiagram" presStyleCnt="0">
        <dgm:presLayoutVars>
          <dgm:chMax val="5"/>
          <dgm:dir/>
          <dgm:resizeHandles val="exact"/>
        </dgm:presLayoutVars>
      </dgm:prSet>
      <dgm:spPr/>
    </dgm:pt>
    <dgm:pt modelId="{6F0648E7-8311-4916-8FBA-190C6BF753F8}" type="pres">
      <dgm:prSet presAssocID="{DA6DEACF-61FF-4784-9594-3A519181E24E}" presName="arrow" presStyleLbl="bgShp" presStyleIdx="0" presStyleCnt="1"/>
      <dgm:spPr/>
    </dgm:pt>
    <dgm:pt modelId="{074B31EB-F726-41F7-B990-FCFE69427F26}" type="pres">
      <dgm:prSet presAssocID="{DA6DEACF-61FF-4784-9594-3A519181E24E}" presName="arrowDiagram4" presStyleCnt="0"/>
      <dgm:spPr/>
    </dgm:pt>
    <dgm:pt modelId="{4B471FFB-0798-43F4-AD9E-43371EA435B7}" type="pres">
      <dgm:prSet presAssocID="{795B2736-B1BE-4821-98ED-B96CFAA55878}" presName="bullet4a" presStyleLbl="node1" presStyleIdx="0" presStyleCnt="4"/>
      <dgm:spPr/>
    </dgm:pt>
    <dgm:pt modelId="{18DF7165-DF72-48BD-B630-11CC43BD106F}" type="pres">
      <dgm:prSet presAssocID="{795B2736-B1BE-4821-98ED-B96CFAA5587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F56D720F-5B9D-40EB-A850-42102462557A}" type="pres">
      <dgm:prSet presAssocID="{D2A50C64-28B8-4E64-911E-77F9BB2A6281}" presName="bullet4b" presStyleLbl="node1" presStyleIdx="1" presStyleCnt="4"/>
      <dgm:spPr/>
    </dgm:pt>
    <dgm:pt modelId="{9FD09613-9D9D-431C-95A2-6A0DE9068088}" type="pres">
      <dgm:prSet presAssocID="{D2A50C64-28B8-4E64-911E-77F9BB2A628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8485C138-9261-4147-B15D-D8C19DAD1802}" type="pres">
      <dgm:prSet presAssocID="{8261F611-84B7-488E-83CF-F28D9E5AE3F8}" presName="bullet4c" presStyleLbl="node1" presStyleIdx="2" presStyleCnt="4"/>
      <dgm:spPr/>
    </dgm:pt>
    <dgm:pt modelId="{C54D0A70-C847-4F90-8F35-826E6379B923}" type="pres">
      <dgm:prSet presAssocID="{8261F611-84B7-488E-83CF-F28D9E5AE3F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DAB6028F-E929-4713-BC01-8BC17CE5608A}" type="pres">
      <dgm:prSet presAssocID="{5EF10E07-9CFE-4930-85D5-7062BA9371C3}" presName="bullet4d" presStyleLbl="node1" presStyleIdx="3" presStyleCnt="4"/>
      <dgm:spPr/>
    </dgm:pt>
    <dgm:pt modelId="{1005EDC1-23A8-491B-A0CD-CE2D83C4AE29}" type="pres">
      <dgm:prSet presAssocID="{5EF10E07-9CFE-4930-85D5-7062BA9371C3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4CDBF83F-1E33-4C4F-BBFB-130F74C0A39A}" type="presOf" srcId="{8261F611-84B7-488E-83CF-F28D9E5AE3F8}" destId="{C54D0A70-C847-4F90-8F35-826E6379B923}" srcOrd="0" destOrd="0" presId="urn:microsoft.com/office/officeart/2005/8/layout/arrow2"/>
    <dgm:cxn modelId="{59E0F950-92A7-440B-A047-83BA154A5B29}" type="presOf" srcId="{795B2736-B1BE-4821-98ED-B96CFAA55878}" destId="{18DF7165-DF72-48BD-B630-11CC43BD106F}" srcOrd="0" destOrd="0" presId="urn:microsoft.com/office/officeart/2005/8/layout/arrow2"/>
    <dgm:cxn modelId="{7B965E89-7EDF-43A8-BCAB-716F65A3830A}" srcId="{DA6DEACF-61FF-4784-9594-3A519181E24E}" destId="{8261F611-84B7-488E-83CF-F28D9E5AE3F8}" srcOrd="2" destOrd="0" parTransId="{3C656BAB-B745-429E-A14D-B0836F255274}" sibTransId="{8346F95D-EB60-4948-AB11-EF5DED04DE80}"/>
    <dgm:cxn modelId="{B1CE1D61-E173-4791-925A-7BB865B85C66}" srcId="{DA6DEACF-61FF-4784-9594-3A519181E24E}" destId="{D2A50C64-28B8-4E64-911E-77F9BB2A6281}" srcOrd="1" destOrd="0" parTransId="{DC26F840-E491-4FCF-85F0-7B60F259458D}" sibTransId="{87B5A888-B1C6-4A44-89F7-4F2C6D2AF592}"/>
    <dgm:cxn modelId="{6AEE9D4E-815A-4084-99D7-AE1941B8764A}" type="presOf" srcId="{5EF10E07-9CFE-4930-85D5-7062BA9371C3}" destId="{1005EDC1-23A8-491B-A0CD-CE2D83C4AE29}" srcOrd="0" destOrd="0" presId="urn:microsoft.com/office/officeart/2005/8/layout/arrow2"/>
    <dgm:cxn modelId="{2C7A87D9-0EF0-4CF8-9B3A-2CBB434C4003}" type="presOf" srcId="{D2A50C64-28B8-4E64-911E-77F9BB2A6281}" destId="{9FD09613-9D9D-431C-95A2-6A0DE9068088}" srcOrd="0" destOrd="0" presId="urn:microsoft.com/office/officeart/2005/8/layout/arrow2"/>
    <dgm:cxn modelId="{D0C0C832-B3EC-4095-AEF6-585A6E27213F}" type="presOf" srcId="{DA6DEACF-61FF-4784-9594-3A519181E24E}" destId="{298134DA-BE5D-4C90-8A48-B48A89A09537}" srcOrd="0" destOrd="0" presId="urn:microsoft.com/office/officeart/2005/8/layout/arrow2"/>
    <dgm:cxn modelId="{643A8B96-AF18-4C4C-8833-5E7F567B0051}" srcId="{DA6DEACF-61FF-4784-9594-3A519181E24E}" destId="{5EF10E07-9CFE-4930-85D5-7062BA9371C3}" srcOrd="3" destOrd="0" parTransId="{1C6ADEB2-9480-49A8-85DA-2B89608C9219}" sibTransId="{408DDBD8-F43D-4FCD-9B84-51A6F9A8BF5D}"/>
    <dgm:cxn modelId="{9F104D45-159E-4368-8CCE-DE031C223240}" srcId="{DA6DEACF-61FF-4784-9594-3A519181E24E}" destId="{795B2736-B1BE-4821-98ED-B96CFAA55878}" srcOrd="0" destOrd="0" parTransId="{6FB97445-45D4-4EF9-A59E-24D2FFE91D21}" sibTransId="{F76FB602-7164-4121-8072-551677B9BF2B}"/>
    <dgm:cxn modelId="{D8E05E63-31C4-48D3-B625-8627CB7BDD1E}" type="presParOf" srcId="{298134DA-BE5D-4C90-8A48-B48A89A09537}" destId="{6F0648E7-8311-4916-8FBA-190C6BF753F8}" srcOrd="0" destOrd="0" presId="urn:microsoft.com/office/officeart/2005/8/layout/arrow2"/>
    <dgm:cxn modelId="{E2C13609-D055-4E88-8E0C-6C32345D6C96}" type="presParOf" srcId="{298134DA-BE5D-4C90-8A48-B48A89A09537}" destId="{074B31EB-F726-41F7-B990-FCFE69427F26}" srcOrd="1" destOrd="0" presId="urn:microsoft.com/office/officeart/2005/8/layout/arrow2"/>
    <dgm:cxn modelId="{0B246AE5-F188-4407-AD0F-6D0C4C5FF33E}" type="presParOf" srcId="{074B31EB-F726-41F7-B990-FCFE69427F26}" destId="{4B471FFB-0798-43F4-AD9E-43371EA435B7}" srcOrd="0" destOrd="0" presId="urn:microsoft.com/office/officeart/2005/8/layout/arrow2"/>
    <dgm:cxn modelId="{C95B69BF-750B-4DCD-9D81-EC600104459C}" type="presParOf" srcId="{074B31EB-F726-41F7-B990-FCFE69427F26}" destId="{18DF7165-DF72-48BD-B630-11CC43BD106F}" srcOrd="1" destOrd="0" presId="urn:microsoft.com/office/officeart/2005/8/layout/arrow2"/>
    <dgm:cxn modelId="{9F3852B5-F365-4252-A497-3558F7430D28}" type="presParOf" srcId="{074B31EB-F726-41F7-B990-FCFE69427F26}" destId="{F56D720F-5B9D-40EB-A850-42102462557A}" srcOrd="2" destOrd="0" presId="urn:microsoft.com/office/officeart/2005/8/layout/arrow2"/>
    <dgm:cxn modelId="{5E5DA5C8-C045-436E-9696-82B7AD915D10}" type="presParOf" srcId="{074B31EB-F726-41F7-B990-FCFE69427F26}" destId="{9FD09613-9D9D-431C-95A2-6A0DE9068088}" srcOrd="3" destOrd="0" presId="urn:microsoft.com/office/officeart/2005/8/layout/arrow2"/>
    <dgm:cxn modelId="{937DAFD6-C3FE-4EE2-A14C-67B56BC188D3}" type="presParOf" srcId="{074B31EB-F726-41F7-B990-FCFE69427F26}" destId="{8485C138-9261-4147-B15D-D8C19DAD1802}" srcOrd="4" destOrd="0" presId="urn:microsoft.com/office/officeart/2005/8/layout/arrow2"/>
    <dgm:cxn modelId="{888B2871-E537-4D20-9CB2-B9B7E71D1410}" type="presParOf" srcId="{074B31EB-F726-41F7-B990-FCFE69427F26}" destId="{C54D0A70-C847-4F90-8F35-826E6379B923}" srcOrd="5" destOrd="0" presId="urn:microsoft.com/office/officeart/2005/8/layout/arrow2"/>
    <dgm:cxn modelId="{4A4F3CF2-595C-4776-94DD-D204F0615C9C}" type="presParOf" srcId="{074B31EB-F726-41F7-B990-FCFE69427F26}" destId="{DAB6028F-E929-4713-BC01-8BC17CE5608A}" srcOrd="6" destOrd="0" presId="urn:microsoft.com/office/officeart/2005/8/layout/arrow2"/>
    <dgm:cxn modelId="{75967641-70F9-424F-856E-785C38B5D1D3}" type="presParOf" srcId="{074B31EB-F726-41F7-B990-FCFE69427F26}" destId="{1005EDC1-23A8-491B-A0CD-CE2D83C4AE2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6DEACF-61FF-4784-9594-3A519181E24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95B2736-B1BE-4821-98ED-B96CFAA55878}">
      <dgm:prSet phldrT="[Text]" phldr="0"/>
      <dgm:spPr/>
      <dgm:t>
        <a:bodyPr/>
        <a:lstStyle/>
        <a:p>
          <a:pPr rtl="0"/>
          <a:r>
            <a:rPr lang="en-US" b="0" i="0" u="none" strike="noStrike" cap="none" baseline="0" noProof="0">
              <a:solidFill>
                <a:schemeClr val="tx2">
                  <a:lumMod val="10000"/>
                </a:schemeClr>
              </a:solidFill>
            </a:rPr>
            <a:t>Y → I</a:t>
          </a:r>
          <a:r>
            <a:rPr lang="en-US" b="0" i="0" u="none" strike="noStrike" cap="none" baseline="0" noProof="0">
              <a:solidFill>
                <a:schemeClr val="tx2">
                  <a:lumMod val="10000"/>
                </a:schemeClr>
              </a:solidFill>
              <a:latin typeface="Century Gothic" panose="020B0502020202020204"/>
            </a:rPr>
            <a:t> </a:t>
          </a:r>
          <a:endParaRPr lang="en-US" b="0" i="0" u="none" strike="noStrike" cap="none" baseline="0" noProof="0">
            <a:solidFill>
              <a:schemeClr val="tx2">
                <a:lumMod val="10000"/>
              </a:schemeClr>
            </a:solidFill>
            <a:latin typeface="Arial"/>
            <a:cs typeface="Arial"/>
          </a:endParaRPr>
        </a:p>
      </dgm:t>
    </dgm:pt>
    <dgm:pt modelId="{6FB97445-45D4-4EF9-A59E-24D2FFE91D21}" type="parTrans" cxnId="{9F104D45-159E-4368-8CCE-DE031C223240}">
      <dgm:prSet/>
      <dgm:spPr/>
    </dgm:pt>
    <dgm:pt modelId="{F76FB602-7164-4121-8072-551677B9BF2B}" type="sibTrans" cxnId="{9F104D45-159E-4368-8CCE-DE031C223240}">
      <dgm:prSet/>
      <dgm:spPr/>
    </dgm:pt>
    <dgm:pt modelId="{D2A50C64-28B8-4E64-911E-77F9BB2A6281}">
      <dgm:prSet phldrT="[Text]" phldr="0"/>
      <dgm:spPr/>
      <dgm:t>
        <a:bodyPr/>
        <a:lstStyle/>
        <a:p>
          <a:pPr rtl="0"/>
          <a:r>
            <a:rPr lang="en-US">
              <a:solidFill>
                <a:schemeClr val="tx2">
                  <a:lumMod val="10000"/>
                </a:schemeClr>
              </a:solidFill>
              <a:latin typeface="Century Gothic" panose="020B0502020202020204"/>
            </a:rPr>
            <a:t>+ ES</a:t>
          </a:r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DC26F840-E491-4FCF-85F0-7B60F259458D}" type="parTrans" cxnId="{B1CE1D61-E173-4791-925A-7BB865B85C66}">
      <dgm:prSet/>
      <dgm:spPr/>
    </dgm:pt>
    <dgm:pt modelId="{87B5A888-B1C6-4A44-89F7-4F2C6D2AF592}" type="sibTrans" cxnId="{B1CE1D61-E173-4791-925A-7BB865B85C66}">
      <dgm:prSet/>
      <dgm:spPr/>
    </dgm:pt>
    <dgm:pt modelId="{8261F611-84B7-488E-83CF-F28D9E5AE3F8}">
      <dgm:prSet phldrT="[Text]" phldr="0"/>
      <dgm:spPr/>
      <dgm:t>
        <a:bodyPr/>
        <a:lstStyle/>
        <a:p>
          <a:pPr rtl="0"/>
          <a:r>
            <a:rPr lang="en-US">
              <a:solidFill>
                <a:schemeClr val="tx2">
                  <a:lumMod val="10000"/>
                </a:schemeClr>
              </a:solidFill>
              <a:latin typeface="Century Gothic" panose="020B0502020202020204"/>
            </a:rPr>
            <a:t>+ IES</a:t>
          </a:r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3C656BAB-B745-429E-A14D-B0836F255274}" type="parTrans" cxnId="{7B965E89-7EDF-43A8-BCAB-716F65A3830A}">
      <dgm:prSet/>
      <dgm:spPr/>
    </dgm:pt>
    <dgm:pt modelId="{8346F95D-EB60-4948-AB11-EF5DED04DE80}" type="sibTrans" cxnId="{7B965E89-7EDF-43A8-BCAB-716F65A3830A}">
      <dgm:prSet/>
      <dgm:spPr/>
    </dgm:pt>
    <dgm:pt modelId="{5EF10E07-9CFE-4930-85D5-7062BA9371C3}">
      <dgm:prSet phldr="0"/>
      <dgm:spPr/>
      <dgm:t>
        <a:bodyPr/>
        <a:lstStyle/>
        <a:p>
          <a:endParaRPr lang="en-US">
            <a:latin typeface="Century Gothic" panose="020B0502020202020204"/>
          </a:endParaRPr>
        </a:p>
      </dgm:t>
    </dgm:pt>
    <dgm:pt modelId="{1C6ADEB2-9480-49A8-85DA-2B89608C9219}" type="parTrans" cxnId="{643A8B96-AF18-4C4C-8833-5E7F567B0051}">
      <dgm:prSet/>
      <dgm:spPr/>
    </dgm:pt>
    <dgm:pt modelId="{408DDBD8-F43D-4FCD-9B84-51A6F9A8BF5D}" type="sibTrans" cxnId="{643A8B96-AF18-4C4C-8833-5E7F567B0051}">
      <dgm:prSet/>
      <dgm:spPr/>
    </dgm:pt>
    <dgm:pt modelId="{298134DA-BE5D-4C90-8A48-B48A89A09537}" type="pres">
      <dgm:prSet presAssocID="{DA6DEACF-61FF-4784-9594-3A519181E24E}" presName="arrowDiagram" presStyleCnt="0">
        <dgm:presLayoutVars>
          <dgm:chMax val="5"/>
          <dgm:dir/>
          <dgm:resizeHandles val="exact"/>
        </dgm:presLayoutVars>
      </dgm:prSet>
      <dgm:spPr/>
    </dgm:pt>
    <dgm:pt modelId="{6F0648E7-8311-4916-8FBA-190C6BF753F8}" type="pres">
      <dgm:prSet presAssocID="{DA6DEACF-61FF-4784-9594-3A519181E24E}" presName="arrow" presStyleLbl="bgShp" presStyleIdx="0" presStyleCnt="1"/>
      <dgm:spPr/>
    </dgm:pt>
    <dgm:pt modelId="{074B31EB-F726-41F7-B990-FCFE69427F26}" type="pres">
      <dgm:prSet presAssocID="{DA6DEACF-61FF-4784-9594-3A519181E24E}" presName="arrowDiagram4" presStyleCnt="0"/>
      <dgm:spPr/>
    </dgm:pt>
    <dgm:pt modelId="{4B471FFB-0798-43F4-AD9E-43371EA435B7}" type="pres">
      <dgm:prSet presAssocID="{795B2736-B1BE-4821-98ED-B96CFAA55878}" presName="bullet4a" presStyleLbl="node1" presStyleIdx="0" presStyleCnt="4"/>
      <dgm:spPr/>
    </dgm:pt>
    <dgm:pt modelId="{18DF7165-DF72-48BD-B630-11CC43BD106F}" type="pres">
      <dgm:prSet presAssocID="{795B2736-B1BE-4821-98ED-B96CFAA5587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F56D720F-5B9D-40EB-A850-42102462557A}" type="pres">
      <dgm:prSet presAssocID="{D2A50C64-28B8-4E64-911E-77F9BB2A6281}" presName="bullet4b" presStyleLbl="node1" presStyleIdx="1" presStyleCnt="4"/>
      <dgm:spPr/>
    </dgm:pt>
    <dgm:pt modelId="{9FD09613-9D9D-431C-95A2-6A0DE9068088}" type="pres">
      <dgm:prSet presAssocID="{D2A50C64-28B8-4E64-911E-77F9BB2A628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8485C138-9261-4147-B15D-D8C19DAD1802}" type="pres">
      <dgm:prSet presAssocID="{8261F611-84B7-488E-83CF-F28D9E5AE3F8}" presName="bullet4c" presStyleLbl="node1" presStyleIdx="2" presStyleCnt="4"/>
      <dgm:spPr/>
    </dgm:pt>
    <dgm:pt modelId="{C54D0A70-C847-4F90-8F35-826E6379B923}" type="pres">
      <dgm:prSet presAssocID="{8261F611-84B7-488E-83CF-F28D9E5AE3F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DAB6028F-E929-4713-BC01-8BC17CE5608A}" type="pres">
      <dgm:prSet presAssocID="{5EF10E07-9CFE-4930-85D5-7062BA9371C3}" presName="bullet4d" presStyleLbl="node1" presStyleIdx="3" presStyleCnt="4"/>
      <dgm:spPr/>
    </dgm:pt>
    <dgm:pt modelId="{1005EDC1-23A8-491B-A0CD-CE2D83C4AE29}" type="pres">
      <dgm:prSet presAssocID="{5EF10E07-9CFE-4930-85D5-7062BA9371C3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4CDBF83F-1E33-4C4F-BBFB-130F74C0A39A}" type="presOf" srcId="{8261F611-84B7-488E-83CF-F28D9E5AE3F8}" destId="{C54D0A70-C847-4F90-8F35-826E6379B923}" srcOrd="0" destOrd="0" presId="urn:microsoft.com/office/officeart/2005/8/layout/arrow2"/>
    <dgm:cxn modelId="{59E0F950-92A7-440B-A047-83BA154A5B29}" type="presOf" srcId="{795B2736-B1BE-4821-98ED-B96CFAA55878}" destId="{18DF7165-DF72-48BD-B630-11CC43BD106F}" srcOrd="0" destOrd="0" presId="urn:microsoft.com/office/officeart/2005/8/layout/arrow2"/>
    <dgm:cxn modelId="{7B965E89-7EDF-43A8-BCAB-716F65A3830A}" srcId="{DA6DEACF-61FF-4784-9594-3A519181E24E}" destId="{8261F611-84B7-488E-83CF-F28D9E5AE3F8}" srcOrd="2" destOrd="0" parTransId="{3C656BAB-B745-429E-A14D-B0836F255274}" sibTransId="{8346F95D-EB60-4948-AB11-EF5DED04DE80}"/>
    <dgm:cxn modelId="{B1CE1D61-E173-4791-925A-7BB865B85C66}" srcId="{DA6DEACF-61FF-4784-9594-3A519181E24E}" destId="{D2A50C64-28B8-4E64-911E-77F9BB2A6281}" srcOrd="1" destOrd="0" parTransId="{DC26F840-E491-4FCF-85F0-7B60F259458D}" sibTransId="{87B5A888-B1C6-4A44-89F7-4F2C6D2AF592}"/>
    <dgm:cxn modelId="{6AEE9D4E-815A-4084-99D7-AE1941B8764A}" type="presOf" srcId="{5EF10E07-9CFE-4930-85D5-7062BA9371C3}" destId="{1005EDC1-23A8-491B-A0CD-CE2D83C4AE29}" srcOrd="0" destOrd="0" presId="urn:microsoft.com/office/officeart/2005/8/layout/arrow2"/>
    <dgm:cxn modelId="{2C7A87D9-0EF0-4CF8-9B3A-2CBB434C4003}" type="presOf" srcId="{D2A50C64-28B8-4E64-911E-77F9BB2A6281}" destId="{9FD09613-9D9D-431C-95A2-6A0DE9068088}" srcOrd="0" destOrd="0" presId="urn:microsoft.com/office/officeart/2005/8/layout/arrow2"/>
    <dgm:cxn modelId="{D0C0C832-B3EC-4095-AEF6-585A6E27213F}" type="presOf" srcId="{DA6DEACF-61FF-4784-9594-3A519181E24E}" destId="{298134DA-BE5D-4C90-8A48-B48A89A09537}" srcOrd="0" destOrd="0" presId="urn:microsoft.com/office/officeart/2005/8/layout/arrow2"/>
    <dgm:cxn modelId="{643A8B96-AF18-4C4C-8833-5E7F567B0051}" srcId="{DA6DEACF-61FF-4784-9594-3A519181E24E}" destId="{5EF10E07-9CFE-4930-85D5-7062BA9371C3}" srcOrd="3" destOrd="0" parTransId="{1C6ADEB2-9480-49A8-85DA-2B89608C9219}" sibTransId="{408DDBD8-F43D-4FCD-9B84-51A6F9A8BF5D}"/>
    <dgm:cxn modelId="{9F104D45-159E-4368-8CCE-DE031C223240}" srcId="{DA6DEACF-61FF-4784-9594-3A519181E24E}" destId="{795B2736-B1BE-4821-98ED-B96CFAA55878}" srcOrd="0" destOrd="0" parTransId="{6FB97445-45D4-4EF9-A59E-24D2FFE91D21}" sibTransId="{F76FB602-7164-4121-8072-551677B9BF2B}"/>
    <dgm:cxn modelId="{D8E05E63-31C4-48D3-B625-8627CB7BDD1E}" type="presParOf" srcId="{298134DA-BE5D-4C90-8A48-B48A89A09537}" destId="{6F0648E7-8311-4916-8FBA-190C6BF753F8}" srcOrd="0" destOrd="0" presId="urn:microsoft.com/office/officeart/2005/8/layout/arrow2"/>
    <dgm:cxn modelId="{E2C13609-D055-4E88-8E0C-6C32345D6C96}" type="presParOf" srcId="{298134DA-BE5D-4C90-8A48-B48A89A09537}" destId="{074B31EB-F726-41F7-B990-FCFE69427F26}" srcOrd="1" destOrd="0" presId="urn:microsoft.com/office/officeart/2005/8/layout/arrow2"/>
    <dgm:cxn modelId="{0B246AE5-F188-4407-AD0F-6D0C4C5FF33E}" type="presParOf" srcId="{074B31EB-F726-41F7-B990-FCFE69427F26}" destId="{4B471FFB-0798-43F4-AD9E-43371EA435B7}" srcOrd="0" destOrd="0" presId="urn:microsoft.com/office/officeart/2005/8/layout/arrow2"/>
    <dgm:cxn modelId="{C95B69BF-750B-4DCD-9D81-EC600104459C}" type="presParOf" srcId="{074B31EB-F726-41F7-B990-FCFE69427F26}" destId="{18DF7165-DF72-48BD-B630-11CC43BD106F}" srcOrd="1" destOrd="0" presId="urn:microsoft.com/office/officeart/2005/8/layout/arrow2"/>
    <dgm:cxn modelId="{9F3852B5-F365-4252-A497-3558F7430D28}" type="presParOf" srcId="{074B31EB-F726-41F7-B990-FCFE69427F26}" destId="{F56D720F-5B9D-40EB-A850-42102462557A}" srcOrd="2" destOrd="0" presId="urn:microsoft.com/office/officeart/2005/8/layout/arrow2"/>
    <dgm:cxn modelId="{5E5DA5C8-C045-436E-9696-82B7AD915D10}" type="presParOf" srcId="{074B31EB-F726-41F7-B990-FCFE69427F26}" destId="{9FD09613-9D9D-431C-95A2-6A0DE9068088}" srcOrd="3" destOrd="0" presId="urn:microsoft.com/office/officeart/2005/8/layout/arrow2"/>
    <dgm:cxn modelId="{937DAFD6-C3FE-4EE2-A14C-67B56BC188D3}" type="presParOf" srcId="{074B31EB-F726-41F7-B990-FCFE69427F26}" destId="{8485C138-9261-4147-B15D-D8C19DAD1802}" srcOrd="4" destOrd="0" presId="urn:microsoft.com/office/officeart/2005/8/layout/arrow2"/>
    <dgm:cxn modelId="{888B2871-E537-4D20-9CB2-B9B7E71D1410}" type="presParOf" srcId="{074B31EB-F726-41F7-B990-FCFE69427F26}" destId="{C54D0A70-C847-4F90-8F35-826E6379B923}" srcOrd="5" destOrd="0" presId="urn:microsoft.com/office/officeart/2005/8/layout/arrow2"/>
    <dgm:cxn modelId="{4A4F3CF2-595C-4776-94DD-D204F0615C9C}" type="presParOf" srcId="{074B31EB-F726-41F7-B990-FCFE69427F26}" destId="{DAB6028F-E929-4713-BC01-8BC17CE5608A}" srcOrd="6" destOrd="0" presId="urn:microsoft.com/office/officeart/2005/8/layout/arrow2"/>
    <dgm:cxn modelId="{75967641-70F9-424F-856E-785C38B5D1D3}" type="presParOf" srcId="{074B31EB-F726-41F7-B990-FCFE69427F26}" destId="{1005EDC1-23A8-491B-A0CD-CE2D83C4AE2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FAECFB-DA58-4D80-82CD-BF7AA53AE7D3}">
      <dsp:nvSpPr>
        <dsp:cNvPr id="0" name=""/>
        <dsp:cNvSpPr/>
      </dsp:nvSpPr>
      <dsp:spPr>
        <a:xfrm>
          <a:off x="0" y="0"/>
          <a:ext cx="9742692" cy="133483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b="0" i="0" u="none" strike="noStrike" kern="1200" cap="none" baseline="0" noProof="0" dirty="0">
              <a:latin typeface="Century Gothic"/>
            </a:rPr>
            <a:t>ЦЕЛИ</a:t>
          </a:r>
        </a:p>
      </dsp:txBody>
      <dsp:txXfrm>
        <a:off x="0" y="0"/>
        <a:ext cx="9742692" cy="1334831"/>
      </dsp:txXfrm>
    </dsp:sp>
    <dsp:sp modelId="{4C69425E-39DA-46F9-BEB0-84EDD3AA34CE}">
      <dsp:nvSpPr>
        <dsp:cNvPr id="0" name=""/>
        <dsp:cNvSpPr/>
      </dsp:nvSpPr>
      <dsp:spPr>
        <a:xfrm>
          <a:off x="4757" y="1334831"/>
          <a:ext cx="3244392" cy="28031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>
              <a:latin typeface="Century Gothic" panose="020B0502020202020204"/>
            </a:rPr>
            <a:t>Увежбување</a:t>
          </a:r>
          <a:r>
            <a:rPr lang="en-US" sz="2900" kern="1200" dirty="0">
              <a:latin typeface="Century Gothic" panose="020B0502020202020204"/>
            </a:rPr>
            <a:t> </a:t>
          </a:r>
          <a:r>
            <a:rPr lang="en-US" sz="2900" kern="1200" dirty="0" err="1">
              <a:latin typeface="Century Gothic" panose="020B0502020202020204"/>
            </a:rPr>
            <a:t>на</a:t>
          </a:r>
          <a:r>
            <a:rPr lang="en-US" sz="2900" kern="1200" dirty="0">
              <a:latin typeface="Century Gothic" panose="020B0502020202020204"/>
            </a:rPr>
            <a:t> </a:t>
          </a:r>
          <a:r>
            <a:rPr lang="en-US" sz="2900" kern="1200" dirty="0" err="1">
              <a:latin typeface="Century Gothic" panose="020B0502020202020204"/>
            </a:rPr>
            <a:t>лексика</a:t>
          </a:r>
          <a:r>
            <a:rPr lang="en-US" sz="2900" kern="1200" dirty="0">
              <a:latin typeface="Century Gothic" panose="020B0502020202020204"/>
            </a:rPr>
            <a:t> </a:t>
          </a:r>
          <a:r>
            <a:rPr lang="en-US" sz="2900" kern="1200" dirty="0" err="1">
              <a:latin typeface="Century Gothic" panose="020B0502020202020204"/>
            </a:rPr>
            <a:t>за</a:t>
          </a:r>
          <a:r>
            <a:rPr lang="en-US" sz="2900" kern="1200" dirty="0">
              <a:latin typeface="Century Gothic" panose="020B0502020202020204"/>
            </a:rPr>
            <a:t> </a:t>
          </a:r>
          <a:r>
            <a:rPr lang="en-US" sz="2900" kern="1200" dirty="0" err="1">
              <a:latin typeface="Century Gothic" panose="020B0502020202020204"/>
            </a:rPr>
            <a:t>овошје</a:t>
          </a:r>
          <a:endParaRPr lang="en-US" sz="2900" kern="1200" dirty="0" err="1"/>
        </a:p>
      </dsp:txBody>
      <dsp:txXfrm>
        <a:off x="4757" y="1334831"/>
        <a:ext cx="3244392" cy="2803146"/>
      </dsp:txXfrm>
    </dsp:sp>
    <dsp:sp modelId="{21565175-D795-4974-B43D-66E15817CF48}">
      <dsp:nvSpPr>
        <dsp:cNvPr id="0" name=""/>
        <dsp:cNvSpPr/>
      </dsp:nvSpPr>
      <dsp:spPr>
        <a:xfrm>
          <a:off x="3249149" y="1334831"/>
          <a:ext cx="3244392" cy="28031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>
              <a:latin typeface="Century Gothic" panose="020B0502020202020204"/>
            </a:rPr>
            <a:t>Увежбување</a:t>
          </a:r>
          <a:r>
            <a:rPr lang="en-US" sz="2900" kern="1200" dirty="0">
              <a:latin typeface="Century Gothic" panose="020B0502020202020204"/>
            </a:rPr>
            <a:t> </a:t>
          </a:r>
          <a:r>
            <a:rPr lang="en-US" sz="2900" kern="1200" dirty="0" err="1">
              <a:latin typeface="Century Gothic" panose="020B0502020202020204"/>
            </a:rPr>
            <a:t>на</a:t>
          </a:r>
          <a:r>
            <a:rPr lang="en-US" sz="2900" kern="1200" dirty="0">
              <a:latin typeface="Century Gothic" panose="020B0502020202020204"/>
            </a:rPr>
            <a:t> </a:t>
          </a:r>
          <a:r>
            <a:rPr lang="en-US" sz="2900" kern="1200" dirty="0" err="1">
              <a:latin typeface="Century Gothic" panose="020B0502020202020204"/>
            </a:rPr>
            <a:t>грам.структура</a:t>
          </a:r>
          <a:r>
            <a:rPr lang="en-US" sz="2900" kern="1200" dirty="0">
              <a:latin typeface="Century Gothic" panose="020B0502020202020204"/>
            </a:rPr>
            <a:t>: </a:t>
          </a:r>
          <a:r>
            <a:rPr lang="en-US" sz="2900" kern="1200" dirty="0" err="1">
              <a:latin typeface="Century Gothic" panose="020B0502020202020204"/>
            </a:rPr>
            <a:t>множина</a:t>
          </a:r>
          <a:r>
            <a:rPr lang="en-US" sz="2900" kern="1200" dirty="0">
              <a:latin typeface="Century Gothic" panose="020B0502020202020204"/>
            </a:rPr>
            <a:t> кај именките</a:t>
          </a:r>
          <a:endParaRPr lang="en-US" sz="2900" kern="1200" dirty="0"/>
        </a:p>
      </dsp:txBody>
      <dsp:txXfrm>
        <a:off x="3249149" y="1334831"/>
        <a:ext cx="3244392" cy="2803146"/>
      </dsp:txXfrm>
    </dsp:sp>
    <dsp:sp modelId="{4FD3A8D2-C987-4317-BC32-E57FFFA7C5DC}">
      <dsp:nvSpPr>
        <dsp:cNvPr id="0" name=""/>
        <dsp:cNvSpPr/>
      </dsp:nvSpPr>
      <dsp:spPr>
        <a:xfrm>
          <a:off x="6493542" y="1334831"/>
          <a:ext cx="3244392" cy="28031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>
              <a:latin typeface="Century Gothic" panose="020B0502020202020204"/>
            </a:rPr>
            <a:t>Увежбување</a:t>
          </a:r>
          <a:r>
            <a:rPr lang="en-US" sz="2900" kern="1200" dirty="0">
              <a:latin typeface="Century Gothic" panose="020B0502020202020204"/>
            </a:rPr>
            <a:t> </a:t>
          </a:r>
          <a:r>
            <a:rPr lang="en-US" sz="2900" kern="1200" dirty="0" err="1">
              <a:latin typeface="Century Gothic" panose="020B0502020202020204"/>
            </a:rPr>
            <a:t>на</a:t>
          </a:r>
          <a:r>
            <a:rPr lang="en-US" sz="2900" kern="1200" dirty="0">
              <a:latin typeface="Century Gothic" panose="020B0502020202020204"/>
            </a:rPr>
            <a:t> Present Simple Tense (Likes/Dislikes)</a:t>
          </a:r>
          <a:endParaRPr lang="en-US" sz="2900" kern="1200" dirty="0"/>
        </a:p>
      </dsp:txBody>
      <dsp:txXfrm>
        <a:off x="6493542" y="1334831"/>
        <a:ext cx="3244392" cy="2803146"/>
      </dsp:txXfrm>
    </dsp:sp>
    <dsp:sp modelId="{524E8D11-35DD-40D2-ADE3-AAC62EBDDF84}">
      <dsp:nvSpPr>
        <dsp:cNvPr id="0" name=""/>
        <dsp:cNvSpPr/>
      </dsp:nvSpPr>
      <dsp:spPr>
        <a:xfrm>
          <a:off x="0" y="4137978"/>
          <a:ext cx="9742692" cy="31146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8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567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560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2840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580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31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519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06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449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614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45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923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53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446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886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20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25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757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choolsdo.org/2015/06/court-rules-for-ariz-in-english-learner-cas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2652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allwhitebackground.com/apricot.html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upidintimates.com/2011/01/13/shapewear-for-pear-shaped-bodies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hyperlink" Target="http://www.pngall.com/peach-png/download/5563" TargetMode="External"/><Relationship Id="rId7" Type="http://schemas.openxmlformats.org/officeDocument/2006/relationships/diagramLayout" Target="../diagrams/layou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hyperlink" Target="http://www.pngall.com/peach-png/download/5482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24.pn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13" Type="http://schemas.openxmlformats.org/officeDocument/2006/relationships/image" Target="../media/image30.jpeg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hyperlink" Target="https://www.flickr.com/photos/jfh686/3613641379" TargetMode="External"/><Relationship Id="rId21" Type="http://schemas.openxmlformats.org/officeDocument/2006/relationships/diagramQuickStyle" Target="../diagrams/quickStyle4.xml"/><Relationship Id="rId7" Type="http://schemas.openxmlformats.org/officeDocument/2006/relationships/hyperlink" Target="http://commons.wikimedia.org/wiki/File:Blackberry_fruit.jpg" TargetMode="External"/><Relationship Id="rId12" Type="http://schemas.openxmlformats.org/officeDocument/2006/relationships/hyperlink" Target="http://englishwithoutend.blogspot.com/2012/11/my-blackberry-is-not-working.html" TargetMode="Externa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25.jpe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29.jpeg"/><Relationship Id="rId24" Type="http://schemas.openxmlformats.org/officeDocument/2006/relationships/diagramData" Target="../diagrams/data5.xml"/><Relationship Id="rId5" Type="http://schemas.openxmlformats.org/officeDocument/2006/relationships/hyperlink" Target="https://flickr.com/photos/olibac/5828554901" TargetMode="Externa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hyperlink" Target="http://pngimg.com/download/2601" TargetMode="External"/><Relationship Id="rId19" Type="http://schemas.openxmlformats.org/officeDocument/2006/relationships/diagramData" Target="../diagrams/data4.xml"/><Relationship Id="rId4" Type="http://schemas.openxmlformats.org/officeDocument/2006/relationships/image" Target="../media/image26.jpeg"/><Relationship Id="rId9" Type="http://schemas.openxmlformats.org/officeDocument/2006/relationships/image" Target="../media/image28.png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nformationtransfereconomics.blogspot.com/2016/04/a-random-physicist-takes-on-economics.html" TargetMode="External"/><Relationship Id="rId3" Type="http://schemas.openxmlformats.org/officeDocument/2006/relationships/hyperlink" Target="http://tosagua.wordpress.com/tosagua/frutos-verduras-hortalizas/" TargetMode="External"/><Relationship Id="rId7" Type="http://schemas.openxmlformats.org/officeDocument/2006/relationships/image" Target="../media/image34.png"/><Relationship Id="rId12" Type="http://schemas.openxmlformats.org/officeDocument/2006/relationships/hyperlink" Target="https://www.flickr.com/photos/levork/3763970917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riting-the-wrongs.blogspot.com/2010_02_01_archive.html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s://en.wikipedia.org/wiki/Anthony_Scaramucci" TargetMode="External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vandonselaarphoto.deviantart.com/art/Story-Time-Logo-Design-Crash-inspired-622525328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graphicdesign.stackexchange.com/questions/19376/good-visual-alternatives-of-representing-the-push-and-pull-signs-on-doors" TargetMode="External"/><Relationship Id="rId7" Type="http://schemas.openxmlformats.org/officeDocument/2006/relationships/hyperlink" Target="http://pngimg.com/download/12748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hyperlink" Target="https://skeptics.stackexchange.com/questions/3469/can-ants-lift-50-times-their-weight" TargetMode="Externa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homework-whats-the-point-of-it-24123" TargetMode="External"/><Relationship Id="rId7" Type="http://schemas.openxmlformats.org/officeDocument/2006/relationships/hyperlink" Target="http://esheninger.blogspot.com/2016/10/stop-homework-insanity-and-let-kids-be.html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jpeg"/><Relationship Id="rId5" Type="http://schemas.openxmlformats.org/officeDocument/2006/relationships/hyperlink" Target="mailto:teachergjorgji@gmail.com" TargetMode="External"/><Relationship Id="rId4" Type="http://schemas.openxmlformats.org/officeDocument/2006/relationships/hyperlink" Target="mailto:dance_prelogovski@yahoo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ingle_apple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lickr.com/photos/notahipster/4319949887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robin24/512971259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ickr.com/photos/dominiquegodbout/520992926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304492@N06/417626435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hadowsgalore.com/2012/06/best-thing-about-hawaii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cyclopedia.co/wiki/Watermelon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mydiversekitchen.com/recipe/watermelon-rind-marmalade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1548572/how-to-make-it-so-that-the-whole-fruit-is-white-and-the-background-is-black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lickr.com/photos/pixeljockeyth/12950385095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doll, drawing&#10;&#10;Description generated with very high confidence">
            <a:extLst>
              <a:ext uri="{FF2B5EF4-FFF2-40B4-BE49-F238E27FC236}">
                <a16:creationId xmlns="" xmlns:a16="http://schemas.microsoft.com/office/drawing/2014/main" id="{11EF0859-2D7D-4FD2-9EEA-7948366E3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0" y="-996"/>
            <a:ext cx="12203501" cy="7161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85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E1A7A-4065-4EBF-96F2-3795A8AC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Arial"/>
                <a:cs typeface="Arial"/>
              </a:rPr>
              <a:t>                       F </a:t>
            </a:r>
            <a:r>
              <a:rPr lang="en-US" b="1">
                <a:solidFill>
                  <a:srgbClr val="7030A0"/>
                </a:solidFill>
                <a:latin typeface="Arial"/>
                <a:cs typeface="Arial"/>
              </a:rPr>
              <a:t>R </a:t>
            </a:r>
            <a:r>
              <a:rPr lang="en-US" b="1">
                <a:solidFill>
                  <a:srgbClr val="00B050"/>
                </a:solidFill>
                <a:latin typeface="Arial"/>
                <a:cs typeface="Arial"/>
              </a:rPr>
              <a:t>U </a:t>
            </a:r>
            <a:r>
              <a:rPr lang="en-US" b="1">
                <a:solidFill>
                  <a:srgbClr val="FFFF00"/>
                </a:solidFill>
                <a:latin typeface="Arial"/>
                <a:cs typeface="Arial"/>
              </a:rPr>
              <a:t>I 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T </a:t>
            </a:r>
            <a:endParaRPr lang="en-US"/>
          </a:p>
        </p:txBody>
      </p:sp>
      <p:pic>
        <p:nvPicPr>
          <p:cNvPr id="5" name="Picture 5" descr="A close up of a fruit&#10;&#10;Description generated with high confidence">
            <a:extLst>
              <a:ext uri="{FF2B5EF4-FFF2-40B4-BE49-F238E27FC236}">
                <a16:creationId xmlns="" xmlns:a16="http://schemas.microsoft.com/office/drawing/2014/main" id="{6E50265D-9610-426C-9C68-CF21BF31C9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18344" y="1959933"/>
            <a:ext cx="2441725" cy="2427349"/>
          </a:xfrm>
        </p:spPr>
      </p:pic>
      <p:pic>
        <p:nvPicPr>
          <p:cNvPr id="10" name="Picture 10" descr="A bowl of oranges on a table&#10;&#10;Description generated with high confidence">
            <a:extLst>
              <a:ext uri="{FF2B5EF4-FFF2-40B4-BE49-F238E27FC236}">
                <a16:creationId xmlns="" xmlns:a16="http://schemas.microsoft.com/office/drawing/2014/main" id="{B56BD714-F9D5-4B43-98AF-9A691B4A84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72259" y="1961069"/>
            <a:ext cx="3259978" cy="2520959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171D039-3173-48A1-AAA3-00F3FDDF8387}"/>
              </a:ext>
            </a:extLst>
          </p:cNvPr>
          <p:cNvSpPr txBox="1"/>
          <p:nvPr/>
        </p:nvSpPr>
        <p:spPr>
          <a:xfrm>
            <a:off x="1216326" y="5344361"/>
            <a:ext cx="31745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A</a:t>
            </a:r>
            <a:r>
              <a:rPr lang="en-US" sz="3200" b="1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>
                <a:solidFill>
                  <a:srgbClr val="EBBD17"/>
                </a:solidFill>
                <a:latin typeface="Arial"/>
                <a:cs typeface="Arial"/>
              </a:rPr>
              <a:t>APRICOT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187CEEE-742F-4506-B47F-65EA1C1C4F8E}"/>
              </a:ext>
            </a:extLst>
          </p:cNvPr>
          <p:cNvSpPr txBox="1"/>
          <p:nvPr/>
        </p:nvSpPr>
        <p:spPr>
          <a:xfrm>
            <a:off x="6100372" y="5259149"/>
            <a:ext cx="3648166" cy="100761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 sz="3200" b="1">
                <a:solidFill>
                  <a:srgbClr val="00B0F0"/>
                </a:solidFill>
                <a:latin typeface="Arial"/>
                <a:cs typeface="Arial"/>
              </a:rPr>
              <a:t>Many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APRICOT</a:t>
            </a:r>
            <a:r>
              <a:rPr lang="en-US" sz="32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lang="en-US" sz="32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1176-3922-4103-B699-271B11CC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Arial"/>
                <a:cs typeface="Arial"/>
              </a:rPr>
              <a:t>                       F </a:t>
            </a:r>
            <a:r>
              <a:rPr lang="en-US" b="1">
                <a:solidFill>
                  <a:srgbClr val="7030A0"/>
                </a:solidFill>
                <a:latin typeface="Arial"/>
                <a:cs typeface="Arial"/>
              </a:rPr>
              <a:t>R </a:t>
            </a:r>
            <a:r>
              <a:rPr lang="en-US" b="1">
                <a:solidFill>
                  <a:srgbClr val="00B050"/>
                </a:solidFill>
                <a:latin typeface="Arial"/>
                <a:cs typeface="Arial"/>
              </a:rPr>
              <a:t>U </a:t>
            </a:r>
            <a:r>
              <a:rPr lang="en-US" b="1">
                <a:solidFill>
                  <a:srgbClr val="FFFF00"/>
                </a:solidFill>
                <a:latin typeface="Arial"/>
                <a:cs typeface="Arial"/>
              </a:rPr>
              <a:t>I 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T </a:t>
            </a:r>
            <a:endParaRPr lang="en-US"/>
          </a:p>
        </p:txBody>
      </p:sp>
      <p:pic>
        <p:nvPicPr>
          <p:cNvPr id="5" name="Picture 5" descr="A yellow banana sitting on top of a pear&#10;&#10;Description generated with high confidence">
            <a:extLst>
              <a:ext uri="{FF2B5EF4-FFF2-40B4-BE49-F238E27FC236}">
                <a16:creationId xmlns="" xmlns:a16="http://schemas.microsoft.com/office/drawing/2014/main" id="{CF29DF73-06A3-45F4-A2B9-8C538273A7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2422" y="1860380"/>
            <a:ext cx="2866097" cy="2827738"/>
          </a:xfrm>
        </p:spPr>
      </p:pic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065CCA58-D664-45B9-93BB-E872073244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841581" y="1862393"/>
            <a:ext cx="4395788" cy="2732685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1008D8-677A-4E8F-AC36-2C46BAF05212}"/>
              </a:ext>
            </a:extLst>
          </p:cNvPr>
          <p:cNvSpPr txBox="1"/>
          <p:nvPr/>
        </p:nvSpPr>
        <p:spPr>
          <a:xfrm>
            <a:off x="1192962" y="4932693"/>
            <a:ext cx="3066301" cy="51878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F3C105E-C492-45A7-9541-C4812C2B5479}"/>
              </a:ext>
            </a:extLst>
          </p:cNvPr>
          <p:cNvSpPr txBox="1"/>
          <p:nvPr/>
        </p:nvSpPr>
        <p:spPr>
          <a:xfrm>
            <a:off x="1489494" y="5387638"/>
            <a:ext cx="26281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A</a:t>
            </a:r>
            <a:r>
              <a:rPr lang="en-US" sz="3200" b="1"/>
              <a:t> </a:t>
            </a:r>
            <a:r>
              <a:rPr lang="en-US" sz="3200" b="1">
                <a:solidFill>
                  <a:srgbClr val="DAE024"/>
                </a:solidFill>
              </a:rPr>
              <a:t>PEAR</a:t>
            </a:r>
            <a:endParaRPr lang="en-US">
              <a:solidFill>
                <a:srgbClr val="DAE02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7CEE1C-4E62-4751-91B7-E7552420D995}"/>
              </a:ext>
            </a:extLst>
          </p:cNvPr>
          <p:cNvSpPr txBox="1"/>
          <p:nvPr/>
        </p:nvSpPr>
        <p:spPr>
          <a:xfrm>
            <a:off x="6463162" y="5460287"/>
            <a:ext cx="29157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B0F0"/>
                </a:solidFill>
              </a:rPr>
              <a:t>Two</a:t>
            </a:r>
            <a:r>
              <a:rPr lang="en-US" sz="3200" b="1"/>
              <a:t> </a:t>
            </a:r>
            <a:r>
              <a:rPr lang="en-US" sz="3200" b="1">
                <a:solidFill>
                  <a:schemeClr val="bg1"/>
                </a:solidFill>
              </a:rPr>
              <a:t>PEAR</a:t>
            </a:r>
            <a:r>
              <a:rPr lang="en-US" sz="3200" b="1">
                <a:solidFill>
                  <a:srgbClr val="FF0000"/>
                </a:solidFill>
              </a:rPr>
              <a:t>S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3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F569E3-EDF7-4BA1-841C-D57D42EE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Arial"/>
                <a:cs typeface="Arial"/>
              </a:rPr>
              <a:t>                       F </a:t>
            </a:r>
            <a:r>
              <a:rPr lang="en-US" b="1">
                <a:solidFill>
                  <a:srgbClr val="7030A0"/>
                </a:solidFill>
                <a:latin typeface="Arial"/>
                <a:cs typeface="Arial"/>
              </a:rPr>
              <a:t>R </a:t>
            </a:r>
            <a:r>
              <a:rPr lang="en-US" b="1">
                <a:solidFill>
                  <a:srgbClr val="00B050"/>
                </a:solidFill>
                <a:latin typeface="Arial"/>
                <a:cs typeface="Arial"/>
              </a:rPr>
              <a:t>U </a:t>
            </a:r>
            <a:r>
              <a:rPr lang="en-US" b="1">
                <a:solidFill>
                  <a:srgbClr val="FFFF00"/>
                </a:solidFill>
                <a:latin typeface="Arial"/>
                <a:cs typeface="Arial"/>
              </a:rPr>
              <a:t>I 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T </a:t>
            </a:r>
            <a:endParaRPr lang="en-US"/>
          </a:p>
        </p:txBody>
      </p:sp>
      <p:pic>
        <p:nvPicPr>
          <p:cNvPr id="5" name="Picture 5" descr="A picture containing fruit, sitting, table, food&#10;&#10;Description generated with very high confidence">
            <a:extLst>
              <a:ext uri="{FF2B5EF4-FFF2-40B4-BE49-F238E27FC236}">
                <a16:creationId xmlns="" xmlns:a16="http://schemas.microsoft.com/office/drawing/2014/main" id="{2935A016-C9E8-4F1E-A23F-06BA46BE05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608" y="1988688"/>
            <a:ext cx="2988066" cy="2700518"/>
          </a:xfrm>
        </p:spPr>
      </p:pic>
      <p:pic>
        <p:nvPicPr>
          <p:cNvPr id="9" name="Picture 9" descr="A close up of a fruit&#10;&#10;Description generated with very high confidence">
            <a:extLst>
              <a:ext uri="{FF2B5EF4-FFF2-40B4-BE49-F238E27FC236}">
                <a16:creationId xmlns="" xmlns:a16="http://schemas.microsoft.com/office/drawing/2014/main" id="{1925B326-53CD-418A-8961-4762E0571D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11277" y="2169108"/>
            <a:ext cx="3173715" cy="2349297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D4D17A-6226-4D38-B66D-096B1F67B0E4}"/>
              </a:ext>
            </a:extLst>
          </p:cNvPr>
          <p:cNvSpPr txBox="1"/>
          <p:nvPr/>
        </p:nvSpPr>
        <p:spPr>
          <a:xfrm>
            <a:off x="1203325" y="6213206"/>
            <a:ext cx="4195763" cy="360632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en-US">
                <a:hlinkClick r:id="rId3"/>
              </a:rPr>
              <a:t>T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384344A-DD5D-4AA9-956D-FBF85B2C3070}"/>
              </a:ext>
            </a:extLst>
          </p:cNvPr>
          <p:cNvSpPr txBox="1"/>
          <p:nvPr/>
        </p:nvSpPr>
        <p:spPr>
          <a:xfrm>
            <a:off x="5654675" y="5856288"/>
            <a:ext cx="4395788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D53EAD7-B32A-44EF-A870-C22B8B5152E2}"/>
              </a:ext>
            </a:extLst>
          </p:cNvPr>
          <p:cNvSpPr txBox="1"/>
          <p:nvPr/>
        </p:nvSpPr>
        <p:spPr>
          <a:xfrm>
            <a:off x="957534" y="5215109"/>
            <a:ext cx="2268746" cy="599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A</a:t>
            </a:r>
            <a:r>
              <a:rPr lang="en-US" sz="3200" b="1"/>
              <a:t> </a:t>
            </a:r>
            <a:r>
              <a:rPr lang="en-US" sz="3200" b="1">
                <a:solidFill>
                  <a:srgbClr val="FFC000"/>
                </a:solidFill>
              </a:rPr>
              <a:t>PEA</a:t>
            </a:r>
            <a:r>
              <a:rPr lang="en-US" sz="3200" b="1">
                <a:solidFill>
                  <a:schemeClr val="accent2"/>
                </a:solidFill>
              </a:rPr>
              <a:t>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874CA8A-11CD-4DC8-868C-166703513CBC}"/>
              </a:ext>
            </a:extLst>
          </p:cNvPr>
          <p:cNvSpPr txBox="1"/>
          <p:nvPr/>
        </p:nvSpPr>
        <p:spPr>
          <a:xfrm>
            <a:off x="7915276" y="5220279"/>
            <a:ext cx="32032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B0F0"/>
                </a:solidFill>
              </a:rPr>
              <a:t>Some</a:t>
            </a:r>
            <a:r>
              <a:rPr lang="en-US" sz="3200" b="1"/>
              <a:t> </a:t>
            </a:r>
            <a:r>
              <a:rPr lang="en-US" sz="3200" b="1">
                <a:solidFill>
                  <a:schemeClr val="bg1"/>
                </a:solidFill>
              </a:rPr>
              <a:t>PEACH</a:t>
            </a:r>
            <a:r>
              <a:rPr lang="en-US" sz="3200" b="1">
                <a:solidFill>
                  <a:srgbClr val="FF0000"/>
                </a:solidFill>
              </a:rPr>
              <a:t>ES</a:t>
            </a:r>
          </a:p>
        </p:txBody>
      </p:sp>
      <p:graphicFrame>
        <p:nvGraphicFramePr>
          <p:cNvPr id="3" name="Diagram 3">
            <a:extLst>
              <a:ext uri="{FF2B5EF4-FFF2-40B4-BE49-F238E27FC236}">
                <a16:creationId xmlns="" xmlns:a16="http://schemas.microsoft.com/office/drawing/2014/main" id="{51863624-964A-418D-A333-DE5302D038C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91414484"/>
              </p:ext>
            </p:extLst>
          </p:nvPr>
        </p:nvGraphicFramePr>
        <p:xfrm>
          <a:off x="3407435" y="1628955"/>
          <a:ext cx="5017698" cy="312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39" name="TextBox 538">
            <a:extLst>
              <a:ext uri="{FF2B5EF4-FFF2-40B4-BE49-F238E27FC236}">
                <a16:creationId xmlns="" xmlns:a16="http://schemas.microsoft.com/office/drawing/2014/main" id="{78A1BE42-BEA6-493D-B0E7-58242D617710}"/>
              </a:ext>
            </a:extLst>
          </p:cNvPr>
          <p:cNvSpPr txBox="1"/>
          <p:nvPr/>
        </p:nvSpPr>
        <p:spPr>
          <a:xfrm>
            <a:off x="5141343" y="3200400"/>
            <a:ext cx="15498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       + 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46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fruit&#10;&#10;Description generated with very high confidence">
            <a:extLst>
              <a:ext uri="{FF2B5EF4-FFF2-40B4-BE49-F238E27FC236}">
                <a16:creationId xmlns="" xmlns:a16="http://schemas.microsoft.com/office/drawing/2014/main" id="{EF6D82F1-46FB-46FF-A03F-36DB64A74D0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755" y="1916921"/>
            <a:ext cx="1501804" cy="1506627"/>
          </a:xfrm>
        </p:spPr>
      </p:pic>
      <p:pic>
        <p:nvPicPr>
          <p:cNvPr id="31" name="Picture 31" descr="A red flower with green leaves&#10;&#10;Description generated with very high confidence">
            <a:extLst>
              <a:ext uri="{FF2B5EF4-FFF2-40B4-BE49-F238E27FC236}">
                <a16:creationId xmlns="" xmlns:a16="http://schemas.microsoft.com/office/drawing/2014/main" id="{F845DFB9-747E-4B86-8F6B-43A37150FA3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4945063"/>
            <a:ext cx="1497013" cy="1598612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352D050-2AC0-40D8-8474-9D434F42E463}"/>
              </a:ext>
            </a:extLst>
          </p:cNvPr>
          <p:cNvSpPr txBox="1"/>
          <p:nvPr/>
        </p:nvSpPr>
        <p:spPr>
          <a:xfrm>
            <a:off x="1701800" y="6356979"/>
            <a:ext cx="3141304" cy="216859"/>
          </a:xfrm>
          <a:prstGeom prst="rect">
            <a:avLst/>
          </a:prstGeom>
        </p:spPr>
        <p:txBody>
          <a:bodyPr anchor="t">
            <a:normAutofit fontScale="55000" lnSpcReduction="20000"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D8295C5-508E-41E4-A31E-CA18E3B7FE85}"/>
              </a:ext>
            </a:extLst>
          </p:cNvPr>
          <p:cNvSpPr txBox="1"/>
          <p:nvPr/>
        </p:nvSpPr>
        <p:spPr>
          <a:xfrm>
            <a:off x="1524570" y="6198829"/>
            <a:ext cx="4200525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7444374-FD5C-461F-9524-939ADFC9721B}"/>
              </a:ext>
            </a:extLst>
          </p:cNvPr>
          <p:cNvSpPr txBox="1"/>
          <p:nvPr/>
        </p:nvSpPr>
        <p:spPr>
          <a:xfrm>
            <a:off x="-915778" y="6408438"/>
            <a:ext cx="4395788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r>
              <a:rPr lang="en-US"/>
              <a:t>This P</a:t>
            </a:r>
          </a:p>
        </p:txBody>
      </p:sp>
      <p:pic>
        <p:nvPicPr>
          <p:cNvPr id="19" name="Picture 19" descr="A picture containing fruit&#10;&#10;Description generated with very high confidence">
            <a:extLst>
              <a:ext uri="{FF2B5EF4-FFF2-40B4-BE49-F238E27FC236}">
                <a16:creationId xmlns="" xmlns:a16="http://schemas.microsoft.com/office/drawing/2014/main" id="{216006D0-E12C-419B-B85A-2A8DEE4448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004" y="3422405"/>
            <a:ext cx="1506748" cy="14940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82F8CBB-ACA7-4F56-B7F2-0A7F6352F5DD}"/>
              </a:ext>
            </a:extLst>
          </p:cNvPr>
          <p:cNvSpPr txBox="1"/>
          <p:nvPr/>
        </p:nvSpPr>
        <p:spPr>
          <a:xfrm>
            <a:off x="1906438" y="5506049"/>
            <a:ext cx="1837426" cy="37500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CC2BE96-8394-4988-8395-D273E3B69824}"/>
              </a:ext>
            </a:extLst>
          </p:cNvPr>
          <p:cNvSpPr txBox="1"/>
          <p:nvPr/>
        </p:nvSpPr>
        <p:spPr>
          <a:xfrm>
            <a:off x="446267" y="6888941"/>
            <a:ext cx="1123773" cy="11621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5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8"/>
              </a:rPr>
              <a:t>CC BY</a:t>
            </a:r>
            <a:r>
              <a:rPr lang="en-US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009D043-4172-42F6-9262-3C4C657841D1}"/>
              </a:ext>
            </a:extLst>
          </p:cNvPr>
          <p:cNvSpPr txBox="1"/>
          <p:nvPr/>
        </p:nvSpPr>
        <p:spPr>
          <a:xfrm>
            <a:off x="1532627" y="2334219"/>
            <a:ext cx="31026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A</a:t>
            </a:r>
            <a:r>
              <a:rPr lang="en-US" sz="2400" b="1"/>
              <a:t> </a:t>
            </a:r>
            <a:r>
              <a:rPr lang="en-US" sz="2400" b="1">
                <a:solidFill>
                  <a:srgbClr val="FF0000"/>
                </a:solidFill>
              </a:rPr>
              <a:t>STRAWBERRY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9C6C174-1867-4002-8126-B1FDC893366A}"/>
              </a:ext>
            </a:extLst>
          </p:cNvPr>
          <p:cNvSpPr txBox="1"/>
          <p:nvPr/>
        </p:nvSpPr>
        <p:spPr>
          <a:xfrm rot="-10800000" flipV="1">
            <a:off x="1617993" y="3891785"/>
            <a:ext cx="26425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A</a:t>
            </a:r>
            <a:r>
              <a:rPr lang="en-US" sz="2400" b="1"/>
              <a:t> </a:t>
            </a:r>
            <a:r>
              <a:rPr lang="en-US" sz="2400" b="1">
                <a:solidFill>
                  <a:srgbClr val="0A101C"/>
                </a:solidFill>
              </a:rPr>
              <a:t>BLACKBERRY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45EBB17-25E7-4BA0-A01C-A18074D25F3C}"/>
              </a:ext>
            </a:extLst>
          </p:cNvPr>
          <p:cNvSpPr txBox="1"/>
          <p:nvPr/>
        </p:nvSpPr>
        <p:spPr>
          <a:xfrm>
            <a:off x="1842614" y="5526609"/>
            <a:ext cx="23406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A</a:t>
            </a:r>
            <a:r>
              <a:rPr lang="en-US" sz="2400" b="1"/>
              <a:t> </a:t>
            </a:r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RASPBERRY</a:t>
            </a:r>
          </a:p>
        </p:txBody>
      </p:sp>
      <p:pic>
        <p:nvPicPr>
          <p:cNvPr id="38" name="Picture 38" descr="A picture containing fruit, cake, decorated, sitting&#10;&#10;Description generated with very high confidence">
            <a:extLst>
              <a:ext uri="{FF2B5EF4-FFF2-40B4-BE49-F238E27FC236}">
                <a16:creationId xmlns="" xmlns:a16="http://schemas.microsoft.com/office/drawing/2014/main" id="{7A72C2C8-A1C2-4092-9F9F-B25AAAF9A8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419380" y="422129"/>
            <a:ext cx="1765541" cy="148487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786DCD3-A573-42E5-B624-92DCB6AFB38F}"/>
              </a:ext>
            </a:extLst>
          </p:cNvPr>
          <p:cNvSpPr txBox="1"/>
          <p:nvPr/>
        </p:nvSpPr>
        <p:spPr>
          <a:xfrm>
            <a:off x="7369834" y="3732991"/>
            <a:ext cx="2743200" cy="202482"/>
          </a:xfrm>
          <a:prstGeom prst="rect">
            <a:avLst/>
          </a:prstGeom>
        </p:spPr>
        <p:txBody>
          <a:bodyPr anchor="t">
            <a:normAutofit fontScale="47500" lnSpcReduction="20000"/>
          </a:bodyPr>
          <a:lstStyle/>
          <a:p>
            <a:endParaRPr lang="en-US"/>
          </a:p>
        </p:txBody>
      </p:sp>
      <p:pic>
        <p:nvPicPr>
          <p:cNvPr id="42" name="Picture 42" descr="A close up of a fruit&#10;&#10;Description generated with high confidence">
            <a:extLst>
              <a:ext uri="{FF2B5EF4-FFF2-40B4-BE49-F238E27FC236}">
                <a16:creationId xmlns="" xmlns:a16="http://schemas.microsoft.com/office/drawing/2014/main" id="{CC2973C0-C12C-49A8-B4B6-BF9FC6E677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361872" y="2346375"/>
            <a:ext cx="1981199" cy="170517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BF0DBDB-E479-4E86-B093-F06802DE369A}"/>
              </a:ext>
            </a:extLst>
          </p:cNvPr>
          <p:cNvSpPr txBox="1"/>
          <p:nvPr/>
        </p:nvSpPr>
        <p:spPr>
          <a:xfrm>
            <a:off x="7484853" y="4913732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6" name="Picture 46" descr="A group of red fruit&#10;&#10;Description generated with high confidence">
            <a:extLst>
              <a:ext uri="{FF2B5EF4-FFF2-40B4-BE49-F238E27FC236}">
                <a16:creationId xmlns="" xmlns:a16="http://schemas.microsoft.com/office/drawing/2014/main" id="{12AA29B7-0B2A-4358-9B7B-2E2A8F315D1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61872" y="4640344"/>
            <a:ext cx="1823049" cy="134418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52954E2-A67A-4573-B9BF-144D8E1FC3E7}"/>
              </a:ext>
            </a:extLst>
          </p:cNvPr>
          <p:cNvSpPr txBox="1"/>
          <p:nvPr/>
        </p:nvSpPr>
        <p:spPr>
          <a:xfrm rot="10740000" flipV="1">
            <a:off x="5899865" y="1380980"/>
            <a:ext cx="2268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STRAWBERR</a:t>
            </a:r>
            <a:r>
              <a:rPr lang="en-US" sz="2400" b="1">
                <a:solidFill>
                  <a:srgbClr val="FF0000"/>
                </a:solidFill>
              </a:rPr>
              <a:t>IES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FDA74533-3EE1-432F-9F20-74F45323802A}"/>
              </a:ext>
            </a:extLst>
          </p:cNvPr>
          <p:cNvSpPr txBox="1"/>
          <p:nvPr/>
        </p:nvSpPr>
        <p:spPr>
          <a:xfrm>
            <a:off x="5813486" y="2960992"/>
            <a:ext cx="25275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BLACKBERR</a:t>
            </a:r>
            <a:r>
              <a:rPr lang="en-US" sz="2400" b="1">
                <a:solidFill>
                  <a:srgbClr val="FF0000"/>
                </a:solidFill>
              </a:rPr>
              <a:t>IES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0A56643-E9A5-40B7-A98D-A253BD523E76}"/>
              </a:ext>
            </a:extLst>
          </p:cNvPr>
          <p:cNvSpPr txBox="1"/>
          <p:nvPr/>
        </p:nvSpPr>
        <p:spPr>
          <a:xfrm>
            <a:off x="6100134" y="5296881"/>
            <a:ext cx="20818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</a:rPr>
              <a:t>RASPBERR</a:t>
            </a:r>
            <a:r>
              <a:rPr lang="en-US" sz="2400" b="1">
                <a:solidFill>
                  <a:srgbClr val="FF0000"/>
                </a:solidFill>
              </a:rPr>
              <a:t>IES</a:t>
            </a:r>
          </a:p>
        </p:txBody>
      </p:sp>
      <p:graphicFrame>
        <p:nvGraphicFramePr>
          <p:cNvPr id="51" name="Diagram 51">
            <a:extLst>
              <a:ext uri="{FF2B5EF4-FFF2-40B4-BE49-F238E27FC236}">
                <a16:creationId xmlns="" xmlns:a16="http://schemas.microsoft.com/office/drawing/2014/main" id="{986D3E8F-C4AF-446A-BDDC-80F86904F32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998738881"/>
              </p:ext>
            </p:extLst>
          </p:nvPr>
        </p:nvGraphicFramePr>
        <p:xfrm>
          <a:off x="3838756" y="1053861"/>
          <a:ext cx="1969698" cy="170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83" name="Diagram 51">
            <a:extLst>
              <a:ext uri="{FF2B5EF4-FFF2-40B4-BE49-F238E27FC236}">
                <a16:creationId xmlns="" xmlns:a16="http://schemas.microsoft.com/office/drawing/2014/main" id="{89AE7762-08B1-4973-8578-991D5A443CF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9328603"/>
              </p:ext>
            </p:extLst>
          </p:nvPr>
        </p:nvGraphicFramePr>
        <p:xfrm>
          <a:off x="4054415" y="2764765"/>
          <a:ext cx="1768415" cy="148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14" name="Diagram 51">
            <a:extLst>
              <a:ext uri="{FF2B5EF4-FFF2-40B4-BE49-F238E27FC236}">
                <a16:creationId xmlns="" xmlns:a16="http://schemas.microsoft.com/office/drawing/2014/main" id="{B9681EC9-1198-4AAB-8AB4-AA5B183ED0C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18082055"/>
              </p:ext>
            </p:extLst>
          </p:nvPr>
        </p:nvGraphicFramePr>
        <p:xfrm>
          <a:off x="4183811" y="4906991"/>
          <a:ext cx="1768416" cy="109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="" xmlns:p14="http://schemas.microsoft.com/office/powerpoint/2010/main" val="3390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5FAA8-0460-4C11-97C0-7B1F9963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</a:rPr>
              <a:t>Задача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dirty="0" err="1">
                <a:solidFill>
                  <a:schemeClr val="bg1"/>
                </a:solidFill>
              </a:rPr>
              <a:t>Напиши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r>
              <a:rPr lang="en-US" sz="2800" dirty="0" err="1">
                <a:solidFill>
                  <a:schemeClr val="bg1"/>
                </a:solidFill>
              </a:rPr>
              <a:t>ја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точната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форма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на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овошјето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во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множина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3" descr="A close up of a fruit&#10;&#10;Description generated with high confidence">
            <a:extLst>
              <a:ext uri="{FF2B5EF4-FFF2-40B4-BE49-F238E27FC236}">
                <a16:creationId xmlns="" xmlns:a16="http://schemas.microsoft.com/office/drawing/2014/main" id="{03E34DC2-4E2B-45D2-A43F-5572F24DE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231" y="1951514"/>
            <a:ext cx="1219201" cy="1416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C66E8FE-7B01-4706-A173-B355B4EC073B}"/>
              </a:ext>
            </a:extLst>
          </p:cNvPr>
          <p:cNvSpPr txBox="1"/>
          <p:nvPr/>
        </p:nvSpPr>
        <p:spPr>
          <a:xfrm>
            <a:off x="971910" y="4878477"/>
            <a:ext cx="2326257" cy="303123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F4770F-8EC2-41B6-B39D-93FFAAF578AB}"/>
              </a:ext>
            </a:extLst>
          </p:cNvPr>
          <p:cNvSpPr txBox="1"/>
          <p:nvPr/>
        </p:nvSpPr>
        <p:spPr>
          <a:xfrm>
            <a:off x="2035834" y="2366514"/>
            <a:ext cx="29732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 MELON</a:t>
            </a:r>
          </a:p>
        </p:txBody>
      </p:sp>
      <p:pic>
        <p:nvPicPr>
          <p:cNvPr id="8" name="Picture 8" descr="A picture containing indoor, fruit, sitting, table&#10;&#10;Description generated with very high confidence">
            <a:extLst>
              <a:ext uri="{FF2B5EF4-FFF2-40B4-BE49-F238E27FC236}">
                <a16:creationId xmlns="" xmlns:a16="http://schemas.microsoft.com/office/drawing/2014/main" id="{C4636EED-66CD-4A40-B4A5-55E1A2A816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230" y="3555706"/>
            <a:ext cx="1219201" cy="1313717"/>
          </a:xfrm>
          <a:prstGeom prst="rect">
            <a:avLst/>
          </a:prstGeom>
        </p:spPr>
      </p:pic>
      <p:pic>
        <p:nvPicPr>
          <p:cNvPr id="10" name="Picture 10" descr="A close up of an apple&#10;&#10;Description generated with high confidence">
            <a:extLst>
              <a:ext uri="{FF2B5EF4-FFF2-40B4-BE49-F238E27FC236}">
                <a16:creationId xmlns="" xmlns:a16="http://schemas.microsoft.com/office/drawing/2014/main" id="{184BBE3B-49E3-4DB9-AA7D-573643CC26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2219" y="5042771"/>
            <a:ext cx="1357223" cy="15026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9754DD8-AD03-4A32-A568-88A2261B5E49}"/>
              </a:ext>
            </a:extLst>
          </p:cNvPr>
          <p:cNvSpPr txBox="1"/>
          <p:nvPr/>
        </p:nvSpPr>
        <p:spPr>
          <a:xfrm>
            <a:off x="586596" y="6387291"/>
            <a:ext cx="1357223" cy="303123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4" name="Picture 14" descr="A picture containing sitting, dark, black, small&#10;&#10;Description generated with very high confidence">
            <a:extLst>
              <a:ext uri="{FF2B5EF4-FFF2-40B4-BE49-F238E27FC236}">
                <a16:creationId xmlns="" xmlns:a16="http://schemas.microsoft.com/office/drawing/2014/main" id="{3470B61F-4E72-403B-96E7-8DE5CCE826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65343" y="1870495"/>
            <a:ext cx="1391728" cy="12767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18859BD-283E-470C-91C7-6B45B488F017}"/>
              </a:ext>
            </a:extLst>
          </p:cNvPr>
          <p:cNvSpPr txBox="1"/>
          <p:nvPr/>
        </p:nvSpPr>
        <p:spPr>
          <a:xfrm>
            <a:off x="6665343" y="4628072"/>
            <a:ext cx="1032295" cy="303123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8" name="Picture 18" descr="A picture containing indoor, sitting, vase, table&#10;&#10;Description generated with very high confidence">
            <a:extLst>
              <a:ext uri="{FF2B5EF4-FFF2-40B4-BE49-F238E27FC236}">
                <a16:creationId xmlns="" xmlns:a16="http://schemas.microsoft.com/office/drawing/2014/main" id="{A8EC940E-1BCB-4F81-B5A7-89130F337B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639938" y="3226278"/>
            <a:ext cx="1442540" cy="1397479"/>
          </a:xfrm>
          <a:prstGeom prst="rect">
            <a:avLst/>
          </a:prstGeom>
        </p:spPr>
      </p:pic>
      <p:pic>
        <p:nvPicPr>
          <p:cNvPr id="22" name="Picture 22" descr="A picture containing fruit, table, indoor, orange&#10;&#10;Description generated with very high confidence">
            <a:extLst>
              <a:ext uri="{FF2B5EF4-FFF2-40B4-BE49-F238E27FC236}">
                <a16:creationId xmlns="" xmlns:a16="http://schemas.microsoft.com/office/drawing/2014/main" id="{33D12E23-237B-4D57-9D8D-2DEB3FF284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464060" y="4929550"/>
            <a:ext cx="1593011" cy="13121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E86DD87-391C-47EA-8AD6-05E80AEF03B6}"/>
              </a:ext>
            </a:extLst>
          </p:cNvPr>
          <p:cNvSpPr txBox="1"/>
          <p:nvPr/>
        </p:nvSpPr>
        <p:spPr>
          <a:xfrm>
            <a:off x="2150853" y="403428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A CHERRY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2B75F40-9543-44C2-B254-B77632D6728C}"/>
              </a:ext>
            </a:extLst>
          </p:cNvPr>
          <p:cNvSpPr txBox="1"/>
          <p:nvPr/>
        </p:nvSpPr>
        <p:spPr>
          <a:xfrm>
            <a:off x="8317841" y="23368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A BLUEBERRY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820A282-BF13-4102-A858-0AFBC89CDCE9}"/>
              </a:ext>
            </a:extLst>
          </p:cNvPr>
          <p:cNvSpPr txBox="1"/>
          <p:nvPr/>
        </p:nvSpPr>
        <p:spPr>
          <a:xfrm>
            <a:off x="2249697" y="558524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A PLUM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BEFBF7D-171C-44FA-A1C4-814323BB39EF}"/>
              </a:ext>
            </a:extLst>
          </p:cNvPr>
          <p:cNvSpPr txBox="1"/>
          <p:nvPr/>
        </p:nvSpPr>
        <p:spPr>
          <a:xfrm>
            <a:off x="8373554" y="3844685"/>
            <a:ext cx="2872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Arial"/>
                <a:cs typeface="Arial"/>
              </a:rPr>
              <a:t>A PUMPKIN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CA0ECB6-9107-4498-B6FD-60BBFB913FE8}"/>
              </a:ext>
            </a:extLst>
          </p:cNvPr>
          <p:cNvSpPr txBox="1"/>
          <p:nvPr/>
        </p:nvSpPr>
        <p:spPr>
          <a:xfrm>
            <a:off x="8315145" y="546842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7C81E"/>
                </a:solidFill>
                <a:latin typeface="Arial"/>
                <a:cs typeface="Arial"/>
              </a:rPr>
              <a:t>A SQUASH</a:t>
            </a:r>
            <a:endParaRPr lang="en-US" dirty="0">
              <a:solidFill>
                <a:srgbClr val="F7C81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6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1B28F63-CF00-448F-B141-FE33C33B18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AE609E2-8522-44E4-9077-980E5BCF3E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FA533C5-33E3-4611-AF9F-72811D8B26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949AD42-25FD-4C3D-9EEE-B7FEC58099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AC7D913-60B7-4603-881B-831DA5D3A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87F0FDC4-AD8C-47D9-9131-623C98ADB0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923E8915-D2AA-4327-A45A-972C3CA957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="" xmlns:a16="http://schemas.microsoft.com/office/drawing/2014/main" id="{8302FC3C-9804-4950-B721-5FD704BA60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6B9695BD-ECF6-49CA-8877-8C493193C6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BC6EBB2-9BDC-4075-BA6B-43A9FBF9C8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52" name="Freeform 5">
            <a:extLst>
              <a:ext uri="{FF2B5EF4-FFF2-40B4-BE49-F238E27FC236}">
                <a16:creationId xmlns="" xmlns:a16="http://schemas.microsoft.com/office/drawing/2014/main" id="{F3798573-F27B-47EB-8EA4-7EE34954C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E20B72-4C62-4A45-9CE6-5C66EE34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u="sng"/>
              <a:t/>
            </a:r>
            <a:br>
              <a:rPr lang="en-US" sz="4200" u="sng"/>
            </a:br>
            <a:r>
              <a:rPr lang="en-US" sz="4200" u="sng"/>
              <a:t/>
            </a:r>
            <a:br>
              <a:rPr lang="en-US" sz="4200" u="sng"/>
            </a:br>
            <a:r>
              <a:rPr lang="en-US" sz="4200" u="sng"/>
              <a:t/>
            </a:r>
            <a:br>
              <a:rPr lang="en-US" sz="4200" u="sng"/>
            </a:br>
            <a:r>
              <a:rPr lang="en-US" sz="4200" u="sng"/>
              <a:t/>
            </a:r>
            <a:br>
              <a:rPr lang="en-US" sz="4200" u="sng"/>
            </a:br>
            <a:r>
              <a:rPr lang="en-US" sz="4200" u="sng"/>
              <a:t/>
            </a:r>
            <a:br>
              <a:rPr lang="en-US" sz="4200" u="sng"/>
            </a:br>
            <a:endParaRPr lang="en-US" sz="4200" b="0" i="0" u="sng" kern="120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0A211F-FC0E-4DE5-A12C-222E3C718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endParaRPr lang="en-US"/>
          </a:p>
          <a:p>
            <a:pPr>
              <a:buFont typeface="Wingdings 3" charset="2"/>
              <a:buChar char=""/>
            </a:pPr>
            <a:endParaRPr lang="en-US"/>
          </a:p>
          <a:p>
            <a:pPr>
              <a:buFont typeface="Wingdings 3" charset="2"/>
              <a:buChar char=""/>
            </a:pPr>
            <a:endParaRPr lang="en-US"/>
          </a:p>
          <a:p>
            <a:pPr>
              <a:buFont typeface="Wingdings 3" charset="2"/>
              <a:buChar char=""/>
            </a:pPr>
            <a:endParaRPr lang="en-US"/>
          </a:p>
          <a:p>
            <a:pPr>
              <a:buFont typeface="Wingdings 3" charset="2"/>
              <a:buChar char=""/>
            </a:pPr>
            <a:r>
              <a:rPr lang="en-US"/>
              <a:t>CHARACTERS:</a:t>
            </a:r>
          </a:p>
          <a:p>
            <a:pPr>
              <a:buFont typeface="Wingdings 3" charset="2"/>
              <a:buChar char=""/>
            </a:pPr>
            <a:r>
              <a:rPr lang="en-US"/>
              <a:t>1. LITTLE </a:t>
            </a:r>
            <a:r>
              <a:rPr lang="en-US">
                <a:solidFill>
                  <a:srgbClr val="FF0000"/>
                </a:solidFill>
              </a:rPr>
              <a:t>STRAWBERRY</a:t>
            </a:r>
          </a:p>
          <a:p>
            <a:pPr>
              <a:buFont typeface="Wingdings 3" charset="2"/>
              <a:buChar char=""/>
            </a:pPr>
            <a:r>
              <a:rPr lang="en-US"/>
              <a:t>2. GREEN </a:t>
            </a:r>
            <a:r>
              <a:rPr lang="en-US">
                <a:solidFill>
                  <a:srgbClr val="00B050"/>
                </a:solidFill>
              </a:rPr>
              <a:t>APPLE</a:t>
            </a:r>
          </a:p>
          <a:p>
            <a:pPr>
              <a:buFont typeface="Wingdings 3" charset="2"/>
              <a:buChar char=""/>
            </a:pPr>
            <a:r>
              <a:rPr lang="en-US"/>
              <a:t>3. LONG </a:t>
            </a:r>
            <a:r>
              <a:rPr lang="en-US">
                <a:solidFill>
                  <a:srgbClr val="E6E620"/>
                </a:solidFill>
              </a:rPr>
              <a:t>BANANA</a:t>
            </a:r>
          </a:p>
          <a:p>
            <a:pPr>
              <a:buFont typeface="Wingdings 3" charset="2"/>
              <a:buChar char=""/>
            </a:pPr>
            <a:r>
              <a:rPr lang="en-US"/>
              <a:t>4. ROUND </a:t>
            </a:r>
            <a:r>
              <a:rPr lang="en-US">
                <a:solidFill>
                  <a:srgbClr val="FFC000"/>
                </a:solidFill>
              </a:rPr>
              <a:t>ORANGE</a:t>
            </a:r>
          </a:p>
          <a:p>
            <a:pPr>
              <a:buFont typeface="Wingdings 3" charset="2"/>
              <a:buChar char=""/>
            </a:pPr>
            <a:r>
              <a:rPr lang="en-US"/>
              <a:t>5. MUSCLED </a:t>
            </a:r>
            <a:r>
              <a:rPr lang="en-US">
                <a:solidFill>
                  <a:srgbClr val="7030A0"/>
                </a:solidFill>
              </a:rPr>
              <a:t>GRAPES</a:t>
            </a:r>
          </a:p>
          <a:p>
            <a:pPr>
              <a:buFont typeface="Wingdings 3" charset="2"/>
              <a:buChar char=""/>
            </a:pPr>
            <a:r>
              <a:rPr lang="en-US"/>
              <a:t>6. BIG </a:t>
            </a:r>
            <a:r>
              <a:rPr lang="en-US">
                <a:solidFill>
                  <a:srgbClr val="00B050"/>
                </a:solidFill>
              </a:rPr>
              <a:t>WATER</a:t>
            </a:r>
            <a:r>
              <a:rPr lang="en-US">
                <a:solidFill>
                  <a:srgbClr val="FF0000"/>
                </a:solidFill>
              </a:rPr>
              <a:t>MELON</a:t>
            </a:r>
          </a:p>
          <a:p>
            <a:pPr>
              <a:buFont typeface="Wingdings 3" charset="2"/>
              <a:buChar char=""/>
            </a:pPr>
            <a:r>
              <a:rPr lang="en-US"/>
              <a:t>7. STRONG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PINEAPPLE</a:t>
            </a:r>
          </a:p>
          <a:p>
            <a:pPr>
              <a:buFont typeface="Wingdings 3" charset="2"/>
              <a:buChar char=""/>
            </a:pPr>
            <a:r>
              <a:rPr lang="en-US"/>
              <a:t>8. SOUR </a:t>
            </a:r>
            <a:r>
              <a:rPr lang="en-US">
                <a:solidFill>
                  <a:srgbClr val="FFFF00"/>
                </a:solidFill>
              </a:rPr>
              <a:t>LEMON</a:t>
            </a:r>
          </a:p>
          <a:p>
            <a:pPr>
              <a:buFont typeface="Wingdings 3" charset="2"/>
              <a:buChar char="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906142-626D-473F-BD5A-53D2888C45CB}"/>
              </a:ext>
            </a:extLst>
          </p:cNvPr>
          <p:cNvSpPr txBox="1"/>
          <p:nvPr/>
        </p:nvSpPr>
        <p:spPr>
          <a:xfrm>
            <a:off x="4825042" y="1130061"/>
            <a:ext cx="410905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Arial"/>
                <a:cs typeface="Arial"/>
              </a:rPr>
              <a:t>FRUIT SALAD</a:t>
            </a:r>
          </a:p>
        </p:txBody>
      </p:sp>
      <p:pic>
        <p:nvPicPr>
          <p:cNvPr id="12" name="Picture 13" descr="A picture containing box&#10;&#10;Description generated with very high confidence">
            <a:extLst>
              <a:ext uri="{FF2B5EF4-FFF2-40B4-BE49-F238E27FC236}">
                <a16:creationId xmlns="" xmlns:a16="http://schemas.microsoft.com/office/drawing/2014/main" id="{6BB18777-5123-404C-B227-058D19993BE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4928" y="2727741"/>
            <a:ext cx="3620218" cy="2897763"/>
          </a:xfrm>
          <a:prstGeom prst="rect">
            <a:avLst/>
          </a:prstGeom>
        </p:spPr>
      </p:pic>
      <p:pic>
        <p:nvPicPr>
          <p:cNvPr id="16" name="Picture 17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243C5A77-7911-4BF6-B17F-4CB7C5520E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26212" y="932770"/>
            <a:ext cx="4065914" cy="51218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60373F9-1087-47A6-A5D2-DBBBD14689E9}"/>
              </a:ext>
            </a:extLst>
          </p:cNvPr>
          <p:cNvSpPr txBox="1"/>
          <p:nvPr/>
        </p:nvSpPr>
        <p:spPr>
          <a:xfrm>
            <a:off x="1130060" y="4761243"/>
            <a:ext cx="2743200" cy="54753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74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3F73324C-E291-4046-85C7-43A0BE22A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1269" y="1307550"/>
            <a:ext cx="3476443" cy="1712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CABACB-72AB-4586-B9DB-421DE61AB078}"/>
              </a:ext>
            </a:extLst>
          </p:cNvPr>
          <p:cNvSpPr txBox="1"/>
          <p:nvPr/>
        </p:nvSpPr>
        <p:spPr>
          <a:xfrm>
            <a:off x="4638136" y="5393067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8" name="Picture 8" descr="A picture containing sitting, table, red, man&#10;&#10;Description generated with very high confidence">
            <a:extLst>
              <a:ext uri="{FF2B5EF4-FFF2-40B4-BE49-F238E27FC236}">
                <a16:creationId xmlns="" xmlns:a16="http://schemas.microsoft.com/office/drawing/2014/main" id="{AD396F25-850C-4503-8D09-BFB2892221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5042" y="3435984"/>
            <a:ext cx="3246405" cy="2703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0A8122-0BE6-49E9-A920-1F64C1DE1809}"/>
              </a:ext>
            </a:extLst>
          </p:cNvPr>
          <p:cNvSpPr txBox="1"/>
          <p:nvPr/>
        </p:nvSpPr>
        <p:spPr>
          <a:xfrm>
            <a:off x="4724400" y="4213225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A61A3F-5C8A-4D2A-B090-EA2CA443E083}"/>
              </a:ext>
            </a:extLst>
          </p:cNvPr>
          <p:cNvSpPr txBox="1"/>
          <p:nvPr/>
        </p:nvSpPr>
        <p:spPr>
          <a:xfrm>
            <a:off x="4724400" y="48006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6" name="Picture 16" descr="A picture containing vessel, indoor, pitcher, sitting&#10;&#10;Description generated with very high confidence">
            <a:extLst>
              <a:ext uri="{FF2B5EF4-FFF2-40B4-BE49-F238E27FC236}">
                <a16:creationId xmlns="" xmlns:a16="http://schemas.microsoft.com/office/drawing/2014/main" id="{3312913C-486F-4DD2-A57F-F14D8D52E2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69834" y="3714102"/>
            <a:ext cx="2182484" cy="24921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5EA69F3-A5FE-4B07-8BCC-E99449803EFA}"/>
              </a:ext>
            </a:extLst>
          </p:cNvPr>
          <p:cNvSpPr txBox="1"/>
          <p:nvPr/>
        </p:nvSpPr>
        <p:spPr>
          <a:xfrm>
            <a:off x="8577532" y="5070925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0" name="Picture 20" descr="A picture containing drawing, table&#10;&#10;Description generated with very high confidence">
            <a:extLst>
              <a:ext uri="{FF2B5EF4-FFF2-40B4-BE49-F238E27FC236}">
                <a16:creationId xmlns="" xmlns:a16="http://schemas.microsoft.com/office/drawing/2014/main" id="{0F24812A-6F56-4FCE-9577-C70AC25E8E6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62136" y="1066755"/>
            <a:ext cx="2743199" cy="20790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ADF2CD4-BA2A-42CB-98FD-35CB5E72A15D}"/>
              </a:ext>
            </a:extLst>
          </p:cNvPr>
          <p:cNvSpPr txBox="1"/>
          <p:nvPr/>
        </p:nvSpPr>
        <p:spPr>
          <a:xfrm>
            <a:off x="9023230" y="2409645"/>
            <a:ext cx="22543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A BOWL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BA24F8D-7A31-4AFF-9D2A-E8FDFC546C3D}"/>
              </a:ext>
            </a:extLst>
          </p:cNvPr>
          <p:cNvSpPr txBox="1"/>
          <p:nvPr/>
        </p:nvSpPr>
        <p:spPr>
          <a:xfrm>
            <a:off x="9784331" y="5068558"/>
            <a:ext cx="173678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A JUG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B12952D-CDD9-4812-9395-610EBF12EC23}"/>
              </a:ext>
            </a:extLst>
          </p:cNvPr>
          <p:cNvSpPr txBox="1"/>
          <p:nvPr/>
        </p:nvSpPr>
        <p:spPr>
          <a:xfrm>
            <a:off x="4808867" y="4722603"/>
            <a:ext cx="14636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TO LIFT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4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2D4ECA-CCF7-4FE4-A2E4-2C619F2A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198517-E454-4B47-B629-1C4D8A153F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E28DE7B-D36F-4E73-BF55-4E55BDFB8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91" y="1207829"/>
            <a:ext cx="3691850" cy="532167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glass, drawing&#10;&#10;Description generated with very high confidence">
            <a:extLst>
              <a:ext uri="{FF2B5EF4-FFF2-40B4-BE49-F238E27FC236}">
                <a16:creationId xmlns="" xmlns:a16="http://schemas.microsoft.com/office/drawing/2014/main" id="{2A46EDE0-4018-4D76-A257-4D684CD1E4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48" y="47406"/>
            <a:ext cx="11153952" cy="6806322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904733BE-CF5A-4483-A04D-893D0B10CDE6}"/>
              </a:ext>
            </a:extLst>
          </p:cNvPr>
          <p:cNvSpPr/>
          <p:nvPr/>
        </p:nvSpPr>
        <p:spPr>
          <a:xfrm>
            <a:off x="6427759" y="1640012"/>
            <a:ext cx="5046451" cy="2516037"/>
          </a:xfrm>
          <a:prstGeom prst="cloudCallou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0D3BEA-69F9-4ECA-B9D5-5D96910BDC9E}"/>
              </a:ext>
            </a:extLst>
          </p:cNvPr>
          <p:cNvSpPr txBox="1"/>
          <p:nvPr/>
        </p:nvSpPr>
        <p:spPr>
          <a:xfrm>
            <a:off x="7410270" y="2326105"/>
            <a:ext cx="389338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IT'S TOO HEAVY!</a:t>
            </a:r>
            <a:endParaRPr lang="en-US" sz="2400">
              <a:solidFill>
                <a:schemeClr val="bg1"/>
              </a:solidFill>
              <a:latin typeface="Century Gothic" panose="020B0502020202020204"/>
              <a:cs typeface="Arial"/>
            </a:endParaRPr>
          </a:p>
          <a:p>
            <a:endParaRPr lang="en-US" sz="3200" b="1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 HELP ME! 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B810E-DCDB-4216-82E8-6F9797C9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A2EFCD-AA4B-4AB0-A642-9598087DC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picture containing glass, bottle&#10;&#10;Description generated with very high confidence">
            <a:extLst>
              <a:ext uri="{FF2B5EF4-FFF2-40B4-BE49-F238E27FC236}">
                <a16:creationId xmlns="" xmlns:a16="http://schemas.microsoft.com/office/drawing/2014/main" id="{0C0FEC38-FA9D-4441-8D46-A32EB83085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1450" y="4145"/>
            <a:ext cx="10952670" cy="6634053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C3BDC257-B95B-403D-884C-1952ADBACD55}"/>
              </a:ext>
            </a:extLst>
          </p:cNvPr>
          <p:cNvSpPr/>
          <p:nvPr/>
        </p:nvSpPr>
        <p:spPr>
          <a:xfrm>
            <a:off x="7852913" y="1929358"/>
            <a:ext cx="3809998" cy="1725280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FF45AD4A-5113-4C8D-B8A6-8F38C7E11E4F}"/>
              </a:ext>
            </a:extLst>
          </p:cNvPr>
          <p:cNvSpPr/>
          <p:nvPr/>
        </p:nvSpPr>
        <p:spPr>
          <a:xfrm>
            <a:off x="103515" y="1584300"/>
            <a:ext cx="3148640" cy="2156603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BECD26-84AD-4B24-9720-82810DDB7A17}"/>
              </a:ext>
            </a:extLst>
          </p:cNvPr>
          <p:cNvSpPr txBox="1"/>
          <p:nvPr/>
        </p:nvSpPr>
        <p:spPr>
          <a:xfrm>
            <a:off x="8461614" y="2493713"/>
            <a:ext cx="290134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1. HELLO APPLE! CAN YOU HELP ME TO LIFT THE JUG, PLEASE?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7ED659-EF8A-4390-B195-B5FF3473C10B}"/>
              </a:ext>
            </a:extLst>
          </p:cNvPr>
          <p:cNvSpPr txBox="1"/>
          <p:nvPr/>
        </p:nvSpPr>
        <p:spPr>
          <a:xfrm>
            <a:off x="783207" y="1919017"/>
            <a:ext cx="212497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2. OF COURSE LITTLE STRAWBERRY! LET'S TRY TOGETHER! 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="" xmlns:a16="http://schemas.microsoft.com/office/drawing/2014/main" id="{CE96FF6F-1105-4ADA-8CAD-DD29F59D9050}"/>
              </a:ext>
            </a:extLst>
          </p:cNvPr>
          <p:cNvSpPr/>
          <p:nvPr/>
        </p:nvSpPr>
        <p:spPr>
          <a:xfrm>
            <a:off x="8916835" y="3496488"/>
            <a:ext cx="3148642" cy="1236451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3. IT'S TOO HEAVY! WE NEED MORE HELP!</a:t>
            </a:r>
          </a:p>
        </p:txBody>
      </p:sp>
    </p:spTree>
    <p:extLst>
      <p:ext uri="{BB962C8B-B14F-4D97-AF65-F5344CB8AC3E}">
        <p14:creationId xmlns="" xmlns:p14="http://schemas.microsoft.com/office/powerpoint/2010/main" val="7987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61207-AFEE-4B11-9E83-85408904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85ED47F0-3378-4FFD-A890-0AC409A18F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766" y="421"/>
            <a:ext cx="10923658" cy="6863957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D3BE95-5809-47D0-8D79-2B401BB5AF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6DC09085-C637-408D-8E43-89B5B1F46216}"/>
              </a:ext>
            </a:extLst>
          </p:cNvPr>
          <p:cNvSpPr/>
          <p:nvPr/>
        </p:nvSpPr>
        <p:spPr>
          <a:xfrm>
            <a:off x="7852914" y="1857471"/>
            <a:ext cx="4528867" cy="1869054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1. HELLO BANANA! CAN YOU HELP US, PLEASE?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1053CDDC-CBDE-4DED-B7B9-516984D3013A}"/>
              </a:ext>
            </a:extLst>
          </p:cNvPr>
          <p:cNvSpPr/>
          <p:nvPr/>
        </p:nvSpPr>
        <p:spPr>
          <a:xfrm>
            <a:off x="1052424" y="290341"/>
            <a:ext cx="3565583" cy="1567127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F9CDF7-14CD-4FB1-8808-7A69A0BA3351}"/>
              </a:ext>
            </a:extLst>
          </p:cNvPr>
          <p:cNvSpPr txBox="1"/>
          <p:nvPr/>
        </p:nvSpPr>
        <p:spPr>
          <a:xfrm>
            <a:off x="1892062" y="554967"/>
            <a:ext cx="25994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2. SURE! I'LL PULL WITH MY LONG BODY!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="" xmlns:a16="http://schemas.microsoft.com/office/drawing/2014/main" id="{975DD591-E5C6-4088-A75A-9C72429C5235}"/>
              </a:ext>
            </a:extLst>
          </p:cNvPr>
          <p:cNvSpPr/>
          <p:nvPr/>
        </p:nvSpPr>
        <p:spPr>
          <a:xfrm>
            <a:off x="2346384" y="2791999"/>
            <a:ext cx="2659811" cy="1710903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3.OH, NO! IT'S TOO HEAVY!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D4DA3BA-EEE9-4113-A43A-840862F41AB4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7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C16611-47F0-4EB5-9D64-AACE2FF7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picture containing room&#10;&#10;Description generated with very high confidence">
            <a:extLst>
              <a:ext uri="{FF2B5EF4-FFF2-40B4-BE49-F238E27FC236}">
                <a16:creationId xmlns="" xmlns:a16="http://schemas.microsoft.com/office/drawing/2014/main" id="{4E1C4157-6AAD-48AB-979D-F221624FF0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652" y="154286"/>
            <a:ext cx="11053054" cy="6613737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9C6076-B9B3-4A03-B5AD-57D5AEF9C7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2087E876-CAA0-4992-800B-969DBD9EC181}"/>
              </a:ext>
            </a:extLst>
          </p:cNvPr>
          <p:cNvSpPr/>
          <p:nvPr/>
        </p:nvSpPr>
        <p:spPr>
          <a:xfrm>
            <a:off x="9060610" y="2159395"/>
            <a:ext cx="3220526" cy="1696525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2. HEEEEELP!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82B47839-790F-4F3E-9A85-3A0B9C1C32C6}"/>
              </a:ext>
            </a:extLst>
          </p:cNvPr>
          <p:cNvSpPr/>
          <p:nvPr/>
        </p:nvSpPr>
        <p:spPr>
          <a:xfrm>
            <a:off x="5704936" y="2354927"/>
            <a:ext cx="3177394" cy="1710903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3, HERE I AM! I AM ROUND AND I CAN PUSH!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="" xmlns:a16="http://schemas.microsoft.com/office/drawing/2014/main" id="{C97EEF62-5047-47D9-80F7-1B10A6635726}"/>
              </a:ext>
            </a:extLst>
          </p:cNvPr>
          <p:cNvSpPr/>
          <p:nvPr/>
        </p:nvSpPr>
        <p:spPr>
          <a:xfrm>
            <a:off x="393938" y="2881139"/>
            <a:ext cx="2055960" cy="1423356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4.THIS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JUG 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IS REALLY HEAVY!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="" xmlns:a16="http://schemas.microsoft.com/office/drawing/2014/main" id="{5D668549-0C27-4D83-BFC7-F54BDBB46F06}"/>
              </a:ext>
            </a:extLst>
          </p:cNvPr>
          <p:cNvSpPr/>
          <p:nvPr/>
        </p:nvSpPr>
        <p:spPr>
          <a:xfrm>
            <a:off x="1984075" y="402483"/>
            <a:ext cx="2271621" cy="1452111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1. I CAN'T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PULL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ANYMORE!</a:t>
            </a:r>
          </a:p>
        </p:txBody>
      </p:sp>
    </p:spTree>
    <p:extLst>
      <p:ext uri="{BB962C8B-B14F-4D97-AF65-F5344CB8AC3E}">
        <p14:creationId xmlns="" xmlns:p14="http://schemas.microsoft.com/office/powerpoint/2010/main" val="39206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1A64BE-EF90-40BF-B2BF-EA6AEACE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picture containing bottle, room&#10;&#10;Description generated with very high confidence">
            <a:extLst>
              <a:ext uri="{FF2B5EF4-FFF2-40B4-BE49-F238E27FC236}">
                <a16:creationId xmlns="" xmlns:a16="http://schemas.microsoft.com/office/drawing/2014/main" id="{98E63CA3-0562-4BBE-890B-91F63B42B7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652" y="117483"/>
            <a:ext cx="11628149" cy="6557946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8995FD-A4A7-4373-9A21-DC5CA24CE0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B754AEB1-61D6-49E1-9660-7253F3BD452B}"/>
              </a:ext>
            </a:extLst>
          </p:cNvPr>
          <p:cNvSpPr/>
          <p:nvPr/>
        </p:nvSpPr>
        <p:spPr>
          <a:xfrm>
            <a:off x="7234686" y="1584301"/>
            <a:ext cx="2817961" cy="2012828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1. LOOK WHO'S COMING! THE GRAPES!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="" xmlns:a16="http://schemas.microsoft.com/office/drawing/2014/main" id="{A02ECB29-8CF9-4E2D-8D75-BCC7029F8791}"/>
              </a:ext>
            </a:extLst>
          </p:cNvPr>
          <p:cNvSpPr/>
          <p:nvPr/>
        </p:nvSpPr>
        <p:spPr>
          <a:xfrm>
            <a:off x="4618007" y="1483660"/>
            <a:ext cx="2688564" cy="1940940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2. I HAVE A LOT OF MUSCLES! I'LL LIFT THE JUG!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="" xmlns:a16="http://schemas.microsoft.com/office/drawing/2014/main" id="{EC7E4786-C238-4438-9313-623A740A05A8}"/>
              </a:ext>
            </a:extLst>
          </p:cNvPr>
          <p:cNvSpPr/>
          <p:nvPr/>
        </p:nvSpPr>
        <p:spPr>
          <a:xfrm flipH="1">
            <a:off x="189778" y="1972490"/>
            <a:ext cx="1797172" cy="1955317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3. WE CAN'T LIFT IT! IT'S TOO HEAVY!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="" xmlns:a16="http://schemas.microsoft.com/office/drawing/2014/main" id="{B0561591-3A51-4D92-9E8D-4860CD3C6D5F}"/>
              </a:ext>
            </a:extLst>
          </p:cNvPr>
          <p:cNvSpPr/>
          <p:nvPr/>
        </p:nvSpPr>
        <p:spPr>
          <a:xfrm>
            <a:off x="2145102" y="60300"/>
            <a:ext cx="2170980" cy="1710903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4. HEEEELP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! OUCH!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8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7E7D9C-6CE8-4118-8B5B-3D791977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picture containing glass, room, mug, bottle&#10;&#10;Description generated with very high confidence">
            <a:extLst>
              <a:ext uri="{FF2B5EF4-FFF2-40B4-BE49-F238E27FC236}">
                <a16:creationId xmlns="" xmlns:a16="http://schemas.microsoft.com/office/drawing/2014/main" id="{A9093185-D27E-435B-A023-AEA01DD08C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895141" y="-6569"/>
            <a:ext cx="11455619" cy="6863559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102FB1-4776-423A-839D-12BEF35B2D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0499EF59-02DC-4106-B9F6-C0DE065F5007}"/>
              </a:ext>
            </a:extLst>
          </p:cNvPr>
          <p:cNvSpPr/>
          <p:nvPr/>
        </p:nvSpPr>
        <p:spPr>
          <a:xfrm flipH="1">
            <a:off x="-227165" y="175320"/>
            <a:ext cx="3234907" cy="1423356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1. WHOOPEE! LOOK WHO'S COMING TO HELP US!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7AC3B4DB-4476-4EC9-88C0-630DD967C186}"/>
              </a:ext>
            </a:extLst>
          </p:cNvPr>
          <p:cNvSpPr/>
          <p:nvPr/>
        </p:nvSpPr>
        <p:spPr>
          <a:xfrm flipH="1">
            <a:off x="189780" y="3482111"/>
            <a:ext cx="2918603" cy="992035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2. THE BIG WATERMELON!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="" xmlns:a16="http://schemas.microsoft.com/office/drawing/2014/main" id="{D88E2C11-A9F5-4AE3-9731-72302398A265}"/>
              </a:ext>
            </a:extLst>
          </p:cNvPr>
          <p:cNvSpPr/>
          <p:nvPr/>
        </p:nvSpPr>
        <p:spPr>
          <a:xfrm flipH="1">
            <a:off x="4833666" y="2432565"/>
            <a:ext cx="2012831" cy="1236450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3.FINALLY A BIG HELP!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="" xmlns:a16="http://schemas.microsoft.com/office/drawing/2014/main" id="{B48D9B2A-8E2A-40B5-857B-6743E86CEE0C}"/>
              </a:ext>
            </a:extLst>
          </p:cNvPr>
          <p:cNvSpPr/>
          <p:nvPr/>
        </p:nvSpPr>
        <p:spPr>
          <a:xfrm>
            <a:off x="5840082" y="103432"/>
            <a:ext cx="3119884" cy="1754035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4. LET'S GO FRIENDS! LET'S LIFT THE JUG! I'LL PUSH FROM THIS SIDE!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="" xmlns:a16="http://schemas.microsoft.com/office/drawing/2014/main" id="{56DA3FE6-A8BB-4829-8E3E-8A518B32453E}"/>
              </a:ext>
            </a:extLst>
          </p:cNvPr>
          <p:cNvSpPr/>
          <p:nvPr/>
        </p:nvSpPr>
        <p:spPr>
          <a:xfrm>
            <a:off x="8082952" y="3367092"/>
            <a:ext cx="1969695" cy="934526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5.PUSH!!!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3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9B8940-71FD-45C9-AB87-67116D64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picture containing container, room, mug, glass&#10;&#10;Description generated with very high confidence">
            <a:extLst>
              <a:ext uri="{FF2B5EF4-FFF2-40B4-BE49-F238E27FC236}">
                <a16:creationId xmlns="" xmlns:a16="http://schemas.microsoft.com/office/drawing/2014/main" id="{1D388930-DED6-4007-9178-59431BC3B6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294" y="406878"/>
            <a:ext cx="11168074" cy="6453608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CE99A5-33AD-42F5-A2F6-285F623A92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10D58202-6D72-4D53-AF51-EB0F437F7BA6}"/>
              </a:ext>
            </a:extLst>
          </p:cNvPr>
          <p:cNvSpPr/>
          <p:nvPr/>
        </p:nvSpPr>
        <p:spPr>
          <a:xfrm>
            <a:off x="4330460" y="1397397"/>
            <a:ext cx="2516036" cy="2185354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1. LOOK! THE BIG AND STRONG PINEAPPLE! WOW!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6E8876A7-F278-4236-A926-C0CA131322D5}"/>
              </a:ext>
            </a:extLst>
          </p:cNvPr>
          <p:cNvSpPr/>
          <p:nvPr/>
        </p:nvSpPr>
        <p:spPr>
          <a:xfrm flipH="1">
            <a:off x="290421" y="448489"/>
            <a:ext cx="2386642" cy="1265205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2. I'LL PULL FROM THIS SIDE!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="" xmlns:a16="http://schemas.microsoft.com/office/drawing/2014/main" id="{B0415AE6-56D5-4563-A4DA-BD8EFD0E621F}"/>
              </a:ext>
            </a:extLst>
          </p:cNvPr>
          <p:cNvSpPr/>
          <p:nvPr/>
        </p:nvSpPr>
        <p:spPr>
          <a:xfrm>
            <a:off x="6774611" y="2432565"/>
            <a:ext cx="2012830" cy="1725280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3. NOW WE CAN LIFT THE JUG!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6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1B07B-B959-46E0-98FE-6C9D4B16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4B5192B1-092C-4D1A-9329-AF6D3E5030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407" y="500725"/>
            <a:ext cx="10938035" cy="6179652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03144A6-4388-4106-8A74-A6886CF573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2CB89CDB-6CD8-4A5D-B220-4F853C589756}"/>
              </a:ext>
            </a:extLst>
          </p:cNvPr>
          <p:cNvSpPr/>
          <p:nvPr/>
        </p:nvSpPr>
        <p:spPr>
          <a:xfrm>
            <a:off x="8744308" y="1857470"/>
            <a:ext cx="3781243" cy="1739657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HERE I AM! I'LL HELP YOU, TOO!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2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440706-1459-49B6-8971-6FF1F687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picture containing room&#10;&#10;Description generated with very high confidence">
            <a:extLst>
              <a:ext uri="{FF2B5EF4-FFF2-40B4-BE49-F238E27FC236}">
                <a16:creationId xmlns="" xmlns:a16="http://schemas.microsoft.com/office/drawing/2014/main" id="{AE3BB5F2-AD0E-4135-8FB0-09BD6F0236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897" y="325166"/>
            <a:ext cx="10391697" cy="6530769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CCD579-9EED-424B-9E8D-7BA2E22ADD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D532C4D6-3AAD-447D-A5C8-6898D469595E}"/>
              </a:ext>
            </a:extLst>
          </p:cNvPr>
          <p:cNvSpPr/>
          <p:nvPr/>
        </p:nvSpPr>
        <p:spPr>
          <a:xfrm>
            <a:off x="6343290" y="1311131"/>
            <a:ext cx="4370716" cy="1725280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EVERYONE: LET'S POUR THE MILK IN THE BOWL!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88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0FAEA0-B551-45D7-AFE0-9AE30D5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D5FC4C-731C-4952-9181-F980B46E98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9" descr="A picture containing box&#10;&#10;Description generated with very high confidence">
            <a:extLst>
              <a:ext uri="{FF2B5EF4-FFF2-40B4-BE49-F238E27FC236}">
                <a16:creationId xmlns="" xmlns:a16="http://schemas.microsoft.com/office/drawing/2014/main" id="{2754F625-E72D-45B1-8256-1BB3FA1593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5086" y="756882"/>
            <a:ext cx="11009921" cy="5581073"/>
          </a:xfrm>
        </p:spPr>
      </p:pic>
      <p:sp>
        <p:nvSpPr>
          <p:cNvPr id="15" name="Wave 14">
            <a:extLst>
              <a:ext uri="{FF2B5EF4-FFF2-40B4-BE49-F238E27FC236}">
                <a16:creationId xmlns="" xmlns:a16="http://schemas.microsoft.com/office/drawing/2014/main" id="{AF37BEEC-CD5E-4F96-80EE-D97874AD08FF}"/>
              </a:ext>
            </a:extLst>
          </p:cNvPr>
          <p:cNvSpPr/>
          <p:nvPr/>
        </p:nvSpPr>
        <p:spPr>
          <a:xfrm>
            <a:off x="2892725" y="4697083"/>
            <a:ext cx="5995357" cy="1495243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TASTY FRUIT SALAD</a:t>
            </a:r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0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7">
            <a:extLst>
              <a:ext uri="{FF2B5EF4-FFF2-40B4-BE49-F238E27FC236}">
                <a16:creationId xmlns="" xmlns:a16="http://schemas.microsoft.com/office/drawing/2014/main" id="{5B89E5C5-A037-45B3-9D37-3658914D4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="" xmlns:a16="http://schemas.microsoft.com/office/drawing/2014/main" id="{5ACB93B0-521E-443D-9750-AFCFDDB3E8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1">
            <a:extLst>
              <a:ext uri="{FF2B5EF4-FFF2-40B4-BE49-F238E27FC236}">
                <a16:creationId xmlns="" xmlns:a16="http://schemas.microsoft.com/office/drawing/2014/main" id="{DA1DAC79-DDBA-4382-9D43-6E5F685BE5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33">
            <a:extLst>
              <a:ext uri="{FF2B5EF4-FFF2-40B4-BE49-F238E27FC236}">
                <a16:creationId xmlns="" xmlns:a16="http://schemas.microsoft.com/office/drawing/2014/main" id="{E0880F10-995F-4F01-A83B-7ECDB7BE79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5">
            <a:extLst>
              <a:ext uri="{FF2B5EF4-FFF2-40B4-BE49-F238E27FC236}">
                <a16:creationId xmlns="" xmlns:a16="http://schemas.microsoft.com/office/drawing/2014/main" id="{A2D49266-1F08-40F2-B0E1-1D919DCB57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7">
            <a:extLst>
              <a:ext uri="{FF2B5EF4-FFF2-40B4-BE49-F238E27FC236}">
                <a16:creationId xmlns="" xmlns:a16="http://schemas.microsoft.com/office/drawing/2014/main" id="{6AACA73D-178F-4CFC-99E3-9F4FCBBDBA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picture containing curtain, furniture&#10;&#10;Description generated with very high confidence">
            <a:extLst>
              <a:ext uri="{FF2B5EF4-FFF2-40B4-BE49-F238E27FC236}">
                <a16:creationId xmlns="" xmlns:a16="http://schemas.microsoft.com/office/drawing/2014/main" id="{39F728A9-1641-41E2-A958-ACB0A8307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print"/>
          <a:srcRect t="10415" b="100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9">
            <a:extLst>
              <a:ext uri="{FF2B5EF4-FFF2-40B4-BE49-F238E27FC236}">
                <a16:creationId xmlns="" xmlns:a16="http://schemas.microsoft.com/office/drawing/2014/main" id="{52B1435E-BAB8-43AB-AF6A-C15D437DCB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1005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661524-D6DD-4C2B-A104-52EAD993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26" y="402078"/>
            <a:ext cx="5092906" cy="827186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HOMEWORK</a:t>
            </a:r>
          </a:p>
        </p:txBody>
      </p:sp>
      <p:pic>
        <p:nvPicPr>
          <p:cNvPr id="11" name="Picture 11" descr="A girl sitting on a table&#10;&#10;Description generated with high confidence">
            <a:extLst>
              <a:ext uri="{FF2B5EF4-FFF2-40B4-BE49-F238E27FC236}">
                <a16:creationId xmlns="" xmlns:a16="http://schemas.microsoft.com/office/drawing/2014/main" id="{3E7840E7-B817-4B21-ADF7-B3E434DAC8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4068" r="24068"/>
          <a:stretch/>
        </p:blipFill>
        <p:spPr>
          <a:xfrm>
            <a:off x="6101841" y="3573013"/>
            <a:ext cx="2941609" cy="2199737"/>
          </a:xfrm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C28E06-BD55-47C0-BB24-EC57731AD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444" y="1262743"/>
            <a:ext cx="5684356" cy="53993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1. ВО ТЕТРАТКА ИЛИ НА ЛИСТ НАЦРТАЈ ОВОШНА САЛАТА СО НАЈМАЛКУ 5 ВИДОВИ ОВОШЈЕ. ПОТОА, НАПИШИ ШТО ИМА ВО ТВОЈАТА ОВОШНА САЛАТА ( THERE IS ….   THERE ARE</a:t>
            </a: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...)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2. ВО ТЕТРАТКА НАПИШИ КОИ ОВОШЈА НАСТАВНИКОТ ГИ САКА, А КОИ НЕ ГИ САКА. (LIKES/DOESN'T LIKE)-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лесно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ќе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откриеш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ако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внимателно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го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слушаш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cs typeface="Arial"/>
              </a:rPr>
              <a:t>видеото</a:t>
            </a: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ДОПОЛНИТЕЛН</a:t>
            </a:r>
            <a:r>
              <a:rPr lang="mk-MK" sz="1600" dirty="0" smtClean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АКТИВНОСТ</a:t>
            </a:r>
            <a:r>
              <a:rPr lang="mk-MK" sz="1600" dirty="0" smtClean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НАПРАВИ СТРИП КАДЕ ШТО ГЛАВНИ ЛИКОВИ ЌЕ БИДАТ НЕКОИ 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ОВОШЈА</a:t>
            </a:r>
            <a:endParaRPr lang="mk-MK" sz="1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mk-MK" sz="1600" dirty="0" smtClean="0">
                <a:solidFill>
                  <a:schemeClr val="bg1"/>
                </a:solidFill>
                <a:latin typeface="Arial"/>
                <a:cs typeface="Arial"/>
              </a:rPr>
              <a:t>ОДГЛУМИ ЈА ПРИКАЗНАТА (ДОКОЛКУ САКАШ, МОЖЕ ДА СЕ СНИМИШ И ДА НИ ИСПРАТИШ</a:t>
            </a:r>
            <a:r>
              <a:rPr lang="mk-MK" sz="1600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r>
              <a:rPr lang="mk-MK" sz="1600" dirty="0" smtClean="0">
                <a:solidFill>
                  <a:schemeClr val="bg1"/>
                </a:solidFill>
                <a:latin typeface="Arial"/>
                <a:cs typeface="Arial"/>
              </a:rPr>
              <a:t>Поздрав,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Arial"/>
                <a:cs typeface="Arial"/>
              </a:rPr>
              <a:t>Teachers: </a:t>
            </a:r>
            <a:r>
              <a:rPr lang="mk-MK" sz="1600" dirty="0" smtClean="0">
                <a:solidFill>
                  <a:schemeClr val="bg1"/>
                </a:solidFill>
                <a:latin typeface="Arial"/>
                <a:cs typeface="Arial"/>
              </a:rPr>
              <a:t>Слободанка и Ѓо</a:t>
            </a:r>
            <a:r>
              <a:rPr lang="mk-MK" sz="1600" dirty="0" smtClean="0">
                <a:solidFill>
                  <a:schemeClr val="bg1"/>
                </a:solidFill>
                <a:latin typeface="Arial"/>
                <a:cs typeface="Arial"/>
              </a:rPr>
              <a:t>рѓи</a:t>
            </a:r>
            <a:endParaRPr lang="mk-MK" sz="1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1600" dirty="0" smtClean="0">
                <a:solidFill>
                  <a:schemeClr val="bg1"/>
                </a:solidFill>
                <a:latin typeface="Arial"/>
                <a:cs typeface="Arial"/>
              </a:rPr>
              <a:t>Emails: 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  <a:hlinkClick r:id="rId4"/>
              </a:rPr>
              <a:t>dance_prelogovski@yahoo.com</a:t>
            </a:r>
            <a:endParaRPr lang="en-US" sz="1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              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  <a:hlinkClick r:id="rId5"/>
              </a:rPr>
              <a:t>teachergjorgji@gmail.com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6" descr="A person sitting at a table&#10;&#10;Description generated with high confidence">
            <a:extLst>
              <a:ext uri="{FF2B5EF4-FFF2-40B4-BE49-F238E27FC236}">
                <a16:creationId xmlns="" xmlns:a16="http://schemas.microsoft.com/office/drawing/2014/main" id="{69BF273B-AE30-40FD-B583-48D7B3CDF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0251" y="1223514"/>
            <a:ext cx="3088255" cy="2196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89BCD9-A432-4030-83CD-C61CE989147A}"/>
              </a:ext>
            </a:extLst>
          </p:cNvPr>
          <p:cNvSpPr txBox="1"/>
          <p:nvPr/>
        </p:nvSpPr>
        <p:spPr>
          <a:xfrm>
            <a:off x="4724400" y="48006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818B6C5-3D20-46D9-92D9-A50287D69F20}"/>
              </a:ext>
            </a:extLst>
          </p:cNvPr>
          <p:cNvSpPr txBox="1"/>
          <p:nvPr/>
        </p:nvSpPr>
        <p:spPr>
          <a:xfrm>
            <a:off x="7453313" y="5930900"/>
            <a:ext cx="32004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43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333B3-653F-4414-BAC4-B2862679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ТЕМА : ОВОШЈЕ И ЗЕЛЕНЧУК</a:t>
            </a:r>
          </a:p>
        </p:txBody>
      </p:sp>
      <p:graphicFrame>
        <p:nvGraphicFramePr>
          <p:cNvPr id="16" name="Diagram 16">
            <a:extLst>
              <a:ext uri="{FF2B5EF4-FFF2-40B4-BE49-F238E27FC236}">
                <a16:creationId xmlns="" xmlns:a16="http://schemas.microsoft.com/office/drawing/2014/main" id="{ECDAA797-7EB5-42DC-BE58-B60FAF2CFBA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43150262"/>
              </p:ext>
            </p:extLst>
          </p:nvPr>
        </p:nvGraphicFramePr>
        <p:xfrm>
          <a:off x="1025948" y="1945257"/>
          <a:ext cx="9742692" cy="444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025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1EBAF1-DC77-4ACB-B8AB-29ACD735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                     </a:t>
            </a:r>
            <a:r>
              <a:rPr lang="en-US" sz="4400" b="1">
                <a:latin typeface="Arial"/>
                <a:cs typeface="Calibri Light"/>
              </a:rPr>
              <a:t>   </a:t>
            </a:r>
            <a:r>
              <a:rPr lang="en-US" sz="4400" b="1">
                <a:solidFill>
                  <a:srgbClr val="FFC000"/>
                </a:solidFill>
                <a:latin typeface="Arial"/>
                <a:cs typeface="Calibri Light"/>
              </a:rPr>
              <a:t>F </a:t>
            </a:r>
            <a:r>
              <a:rPr lang="en-US" sz="4400" b="1">
                <a:solidFill>
                  <a:srgbClr val="7030A0"/>
                </a:solidFill>
                <a:latin typeface="Arial"/>
                <a:cs typeface="Calibri Light"/>
              </a:rPr>
              <a:t>R </a:t>
            </a:r>
            <a:r>
              <a:rPr lang="en-US" sz="4400" b="1">
                <a:solidFill>
                  <a:srgbClr val="00B050"/>
                </a:solidFill>
                <a:latin typeface="Arial"/>
                <a:cs typeface="Calibri Light"/>
              </a:rPr>
              <a:t>U </a:t>
            </a:r>
            <a:r>
              <a:rPr lang="en-US" sz="4400" b="1">
                <a:solidFill>
                  <a:srgbClr val="FFFF00"/>
                </a:solidFill>
                <a:latin typeface="Arial"/>
                <a:cs typeface="Calibri Light"/>
              </a:rPr>
              <a:t>I </a:t>
            </a:r>
            <a:r>
              <a:rPr lang="en-US" sz="4400" b="1">
                <a:solidFill>
                  <a:srgbClr val="FF0000"/>
                </a:solidFill>
                <a:latin typeface="Arial"/>
                <a:cs typeface="Calibri Light"/>
              </a:rPr>
              <a:t>T</a:t>
            </a:r>
            <a:endParaRPr lang="en-US" sz="4400">
              <a:latin typeface="Arial"/>
            </a:endParaRPr>
          </a:p>
        </p:txBody>
      </p:sp>
      <p:pic>
        <p:nvPicPr>
          <p:cNvPr id="5" name="Picture 5" descr="A red apple sitting on a table&#10;&#10;Description generated with high confidence">
            <a:extLst>
              <a:ext uri="{FF2B5EF4-FFF2-40B4-BE49-F238E27FC236}">
                <a16:creationId xmlns="" xmlns:a16="http://schemas.microsoft.com/office/drawing/2014/main" id="{767CA060-15B3-49B3-84B7-C134BC217D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37853" y="2158866"/>
            <a:ext cx="2419011" cy="2261499"/>
          </a:xfrm>
        </p:spPr>
      </p:pic>
      <p:pic>
        <p:nvPicPr>
          <p:cNvPr id="20" name="Picture 20" descr="A red apple sitting on top of a wooden table&#10;&#10;Description generated with very high confidence">
            <a:extLst>
              <a:ext uri="{FF2B5EF4-FFF2-40B4-BE49-F238E27FC236}">
                <a16:creationId xmlns="" xmlns:a16="http://schemas.microsoft.com/office/drawing/2014/main" id="{84AF64C3-1FF7-4747-86E3-D43A9764D6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32917" y="2158637"/>
            <a:ext cx="3427563" cy="2693275"/>
          </a:xfr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DA781DE-5103-46E3-8DD8-50F9D9F6F680}"/>
              </a:ext>
            </a:extLst>
          </p:cNvPr>
          <p:cNvSpPr txBox="1"/>
          <p:nvPr/>
        </p:nvSpPr>
        <p:spPr>
          <a:xfrm rot="10740000" flipH="1" flipV="1">
            <a:off x="1808444" y="5341510"/>
            <a:ext cx="250453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cs typeface="Calibri"/>
              </a:rPr>
              <a:t>An</a:t>
            </a:r>
            <a:r>
              <a:rPr lang="en-US" b="1">
                <a:cs typeface="Calibri"/>
              </a:rPr>
              <a:t>   </a:t>
            </a:r>
            <a:r>
              <a:rPr lang="en-US" sz="4000" b="1">
                <a:solidFill>
                  <a:srgbClr val="FF0000"/>
                </a:solidFill>
                <a:cs typeface="Calibri"/>
              </a:rPr>
              <a:t>AP</a:t>
            </a:r>
            <a:r>
              <a:rPr lang="en-US" sz="4000" b="1">
                <a:solidFill>
                  <a:srgbClr val="00B050"/>
                </a:solidFill>
                <a:cs typeface="Calibri"/>
              </a:rPr>
              <a:t>P</a:t>
            </a:r>
            <a:r>
              <a:rPr lang="en-US" sz="4000" b="1">
                <a:solidFill>
                  <a:srgbClr val="FFFF00"/>
                </a:solidFill>
                <a:cs typeface="Calibri"/>
              </a:rPr>
              <a:t>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9418053-A026-43D2-8EB3-708367DF4461}"/>
              </a:ext>
            </a:extLst>
          </p:cNvPr>
          <p:cNvSpPr txBox="1"/>
          <p:nvPr/>
        </p:nvSpPr>
        <p:spPr>
          <a:xfrm>
            <a:off x="6172200" y="5801175"/>
            <a:ext cx="3930770" cy="188104"/>
          </a:xfrm>
          <a:prstGeom prst="rect">
            <a:avLst/>
          </a:prstGeom>
        </p:spPr>
        <p:txBody>
          <a:bodyPr anchor="t">
            <a:normAutofit fontScale="40000" lnSpcReduction="20000"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186B4D4-D3D0-430A-BCA2-662DD1700A16}"/>
              </a:ext>
            </a:extLst>
          </p:cNvPr>
          <p:cNvSpPr txBox="1"/>
          <p:nvPr/>
        </p:nvSpPr>
        <p:spPr>
          <a:xfrm rot="10800000" flipV="1">
            <a:off x="6806889" y="5306777"/>
            <a:ext cx="36345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 </a:t>
            </a:r>
            <a:r>
              <a:rPr lang="en-US" sz="3600" b="1"/>
              <a:t> </a:t>
            </a:r>
            <a:r>
              <a:rPr lang="en-US" sz="3200" b="1">
                <a:solidFill>
                  <a:srgbClr val="0070C0"/>
                </a:solidFill>
              </a:rPr>
              <a:t>Many  </a:t>
            </a:r>
            <a:r>
              <a:rPr lang="en-US" sz="3200" b="1">
                <a:solidFill>
                  <a:schemeClr val="bg1"/>
                </a:solidFill>
              </a:rPr>
              <a:t>APPLE</a:t>
            </a:r>
            <a:r>
              <a:rPr lang="en-US" sz="3200" b="1">
                <a:solidFill>
                  <a:srgbClr val="FF0000"/>
                </a:solidFill>
              </a:rPr>
              <a:t>S</a:t>
            </a:r>
            <a:r>
              <a:rPr lang="en-US" sz="3600" b="1"/>
              <a:t>  </a:t>
            </a:r>
            <a:endParaRPr lang="en-US" sz="3600" b="1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1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F6996-BC27-4DCD-BC09-69AB9F5B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 </a:t>
            </a:r>
            <a:r>
              <a:rPr lang="en-US" b="1">
                <a:solidFill>
                  <a:srgbClr val="000000"/>
                </a:solidFill>
                <a:ea typeface="+mj-lt"/>
                <a:cs typeface="+mj-lt"/>
              </a:rPr>
              <a:t>                      </a:t>
            </a:r>
            <a:r>
              <a:rPr lang="en-US" sz="4400" b="1">
                <a:solidFill>
                  <a:srgbClr val="000000"/>
                </a:solidFill>
                <a:latin typeface="Arial"/>
                <a:ea typeface="+mj-lt"/>
                <a:cs typeface="+mj-lt"/>
              </a:rPr>
              <a:t>  </a:t>
            </a:r>
            <a:r>
              <a:rPr lang="en-US" sz="4400" b="1">
                <a:solidFill>
                  <a:srgbClr val="FFC000"/>
                </a:solidFill>
                <a:latin typeface="Arial"/>
                <a:ea typeface="+mj-lt"/>
                <a:cs typeface="+mj-lt"/>
              </a:rPr>
              <a:t>F </a:t>
            </a:r>
            <a:r>
              <a:rPr lang="en-US" sz="4400" b="1">
                <a:solidFill>
                  <a:srgbClr val="7030A0"/>
                </a:solidFill>
                <a:latin typeface="Arial"/>
                <a:ea typeface="+mj-lt"/>
                <a:cs typeface="+mj-lt"/>
              </a:rPr>
              <a:t>R </a:t>
            </a:r>
            <a:r>
              <a:rPr lang="en-US" sz="4400" b="1">
                <a:solidFill>
                  <a:srgbClr val="00B050"/>
                </a:solidFill>
                <a:latin typeface="Arial"/>
                <a:ea typeface="+mj-lt"/>
                <a:cs typeface="+mj-lt"/>
              </a:rPr>
              <a:t>U </a:t>
            </a:r>
            <a:r>
              <a:rPr lang="en-US" sz="4400" b="1">
                <a:solidFill>
                  <a:srgbClr val="FFFF00"/>
                </a:solidFill>
                <a:latin typeface="Arial"/>
                <a:ea typeface="+mj-lt"/>
                <a:cs typeface="+mj-lt"/>
              </a:rPr>
              <a:t>I </a:t>
            </a:r>
            <a:r>
              <a:rPr lang="en-US" sz="4400" b="1">
                <a:solidFill>
                  <a:srgbClr val="FF0000"/>
                </a:solidFill>
                <a:latin typeface="Arial"/>
                <a:ea typeface="+mj-lt"/>
                <a:cs typeface="+mj-lt"/>
              </a:rPr>
              <a:t>T  </a:t>
            </a:r>
            <a:r>
              <a:rPr lang="en-US" b="1">
                <a:solidFill>
                  <a:srgbClr val="FF0000"/>
                </a:solidFill>
                <a:ea typeface="+mj-lt"/>
                <a:cs typeface="+mj-lt"/>
              </a:rPr>
              <a:t> </a:t>
            </a:r>
            <a:endParaRPr lang="en-US"/>
          </a:p>
        </p:txBody>
      </p:sp>
      <p:pic>
        <p:nvPicPr>
          <p:cNvPr id="5" name="Picture 5" descr="A banana sitting on top of a table&#10;&#10;Description generated with high confidence">
            <a:extLst>
              <a:ext uri="{FF2B5EF4-FFF2-40B4-BE49-F238E27FC236}">
                <a16:creationId xmlns="" xmlns:a16="http://schemas.microsoft.com/office/drawing/2014/main" id="{CFC7396E-A71F-4E8B-8CEE-C8C0C4598C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065181"/>
            <a:ext cx="4333337" cy="2506379"/>
          </a:xfrm>
        </p:spPr>
      </p:pic>
      <p:pic>
        <p:nvPicPr>
          <p:cNvPr id="10" name="Picture 10" descr="A bunch of ripe bananas sitting next to a banana&#10;&#10;Description generated with high confidence">
            <a:extLst>
              <a:ext uri="{FF2B5EF4-FFF2-40B4-BE49-F238E27FC236}">
                <a16:creationId xmlns="" xmlns:a16="http://schemas.microsoft.com/office/drawing/2014/main" id="{4DFF4AC5-4227-48AE-A8BA-10A9792B3C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617898" y="2072571"/>
            <a:ext cx="3571335" cy="2505974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D3B1DE-F29C-42F2-8407-3241EA899205}"/>
              </a:ext>
            </a:extLst>
          </p:cNvPr>
          <p:cNvSpPr txBox="1"/>
          <p:nvPr/>
        </p:nvSpPr>
        <p:spPr>
          <a:xfrm>
            <a:off x="838200" y="5721350"/>
            <a:ext cx="3786997" cy="331877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3C8CED2-C692-4A9C-BB0D-EFD1DF02B623}"/>
              </a:ext>
            </a:extLst>
          </p:cNvPr>
          <p:cNvSpPr txBox="1"/>
          <p:nvPr/>
        </p:nvSpPr>
        <p:spPr>
          <a:xfrm>
            <a:off x="1446363" y="5141343"/>
            <a:ext cx="28150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cs typeface="Calibri"/>
              </a:rPr>
              <a:t>A </a:t>
            </a:r>
            <a:r>
              <a:rPr lang="en-US" sz="3200" b="1">
                <a:solidFill>
                  <a:srgbClr val="FFFF00"/>
                </a:solidFill>
                <a:cs typeface="Calibri"/>
              </a:rPr>
              <a:t>BANANA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84AB862-1834-4D02-9C70-882A54269298}"/>
              </a:ext>
            </a:extLst>
          </p:cNvPr>
          <p:cNvSpPr txBox="1"/>
          <p:nvPr/>
        </p:nvSpPr>
        <p:spPr>
          <a:xfrm>
            <a:off x="6965343" y="5209565"/>
            <a:ext cx="39652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cs typeface="Calibri"/>
              </a:rPr>
              <a:t>Three  </a:t>
            </a:r>
            <a:r>
              <a:rPr lang="en-US" sz="3600" b="1">
                <a:solidFill>
                  <a:schemeClr val="bg1"/>
                </a:solidFill>
                <a:cs typeface="Calibri"/>
              </a:rPr>
              <a:t>BANANA</a:t>
            </a:r>
            <a:r>
              <a:rPr lang="en-US" sz="3600" b="1">
                <a:solidFill>
                  <a:srgbClr val="FF0000"/>
                </a:solidFill>
                <a:cs typeface="Calibri"/>
              </a:rPr>
              <a:t>S</a:t>
            </a:r>
          </a:p>
        </p:txBody>
      </p:sp>
    </p:spTree>
    <p:extLst>
      <p:ext uri="{BB962C8B-B14F-4D97-AF65-F5344CB8AC3E}">
        <p14:creationId xmlns="" xmlns:p14="http://schemas.microsoft.com/office/powerpoint/2010/main" val="8511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AF62C5-563A-4074-9D5C-3FCE63D9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ea typeface="+mj-lt"/>
                <a:cs typeface="+mj-lt"/>
              </a:rPr>
              <a:t>                         </a:t>
            </a:r>
            <a:r>
              <a:rPr lang="en-US" b="1">
                <a:solidFill>
                  <a:srgbClr val="FFC000"/>
                </a:solidFill>
                <a:latin typeface="Arial"/>
                <a:ea typeface="+mj-lt"/>
                <a:cs typeface="Arial"/>
              </a:rPr>
              <a:t>F </a:t>
            </a:r>
            <a:r>
              <a:rPr lang="en-US" b="1">
                <a:solidFill>
                  <a:srgbClr val="7030A0"/>
                </a:solidFill>
                <a:latin typeface="Arial"/>
                <a:ea typeface="+mj-lt"/>
                <a:cs typeface="Arial"/>
              </a:rPr>
              <a:t>R </a:t>
            </a:r>
            <a:r>
              <a:rPr lang="en-US" b="1">
                <a:solidFill>
                  <a:srgbClr val="00B050"/>
                </a:solidFill>
                <a:latin typeface="Arial"/>
                <a:ea typeface="+mj-lt"/>
                <a:cs typeface="Arial"/>
              </a:rPr>
              <a:t>U </a:t>
            </a:r>
            <a:r>
              <a:rPr lang="en-US" b="1">
                <a:solidFill>
                  <a:srgbClr val="FFFF00"/>
                </a:solidFill>
                <a:latin typeface="Arial"/>
                <a:ea typeface="+mj-lt"/>
                <a:cs typeface="Arial"/>
              </a:rPr>
              <a:t>I </a:t>
            </a:r>
            <a:r>
              <a:rPr lang="en-US" b="1">
                <a:solidFill>
                  <a:srgbClr val="FF0000"/>
                </a:solidFill>
                <a:latin typeface="Arial"/>
                <a:ea typeface="+mj-lt"/>
                <a:cs typeface="Arial"/>
              </a:rPr>
              <a:t>T </a:t>
            </a:r>
            <a:endParaRPr lang="en-US"/>
          </a:p>
        </p:txBody>
      </p:sp>
      <p:pic>
        <p:nvPicPr>
          <p:cNvPr id="5" name="Picture 5" descr="A picture containing orange, citrus, sitting, indoor&#10;&#10;Description generated with very high confidence">
            <a:extLst>
              <a:ext uri="{FF2B5EF4-FFF2-40B4-BE49-F238E27FC236}">
                <a16:creationId xmlns="" xmlns:a16="http://schemas.microsoft.com/office/drawing/2014/main" id="{7F22544B-AD05-4CE7-905A-F288114D5F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7653" y="2146855"/>
            <a:ext cx="3633787" cy="2599845"/>
          </a:xfrm>
        </p:spPr>
      </p:pic>
      <p:pic>
        <p:nvPicPr>
          <p:cNvPr id="8" name="Picture 8" descr="A bowl of oranges on a table&#10;&#10;Description generated with high confidence">
            <a:extLst>
              <a:ext uri="{FF2B5EF4-FFF2-40B4-BE49-F238E27FC236}">
                <a16:creationId xmlns="" xmlns:a16="http://schemas.microsoft.com/office/drawing/2014/main" id="{82705C12-ACF3-457E-916E-59B24EA502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32869" y="1926417"/>
            <a:ext cx="3340040" cy="2935318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2B03DA-2F9F-420E-A868-2CD6D40EF35A}"/>
              </a:ext>
            </a:extLst>
          </p:cNvPr>
          <p:cNvSpPr txBox="1"/>
          <p:nvPr/>
        </p:nvSpPr>
        <p:spPr>
          <a:xfrm>
            <a:off x="1072552" y="5508725"/>
            <a:ext cx="28582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An </a:t>
            </a:r>
            <a:r>
              <a:rPr lang="en-US" sz="2800" b="1">
                <a:solidFill>
                  <a:srgbClr val="FFC000"/>
                </a:solidFill>
              </a:rPr>
              <a:t>ORANGE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8EA7075-6D71-452B-A75B-47F391B668CD}"/>
              </a:ext>
            </a:extLst>
          </p:cNvPr>
          <p:cNvSpPr txBox="1"/>
          <p:nvPr/>
        </p:nvSpPr>
        <p:spPr>
          <a:xfrm>
            <a:off x="6233183" y="5393697"/>
            <a:ext cx="3339413" cy="6481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endParaRPr lang="en-US" sz="3200" b="1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7A514E4-2EA3-419E-9E26-57ECA46C2639}"/>
              </a:ext>
            </a:extLst>
          </p:cNvPr>
          <p:cNvSpPr txBox="1"/>
          <p:nvPr/>
        </p:nvSpPr>
        <p:spPr>
          <a:xfrm>
            <a:off x="6722853" y="5506486"/>
            <a:ext cx="3275161" cy="5375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B0F0"/>
                </a:solidFill>
              </a:rPr>
              <a:t>Six</a:t>
            </a:r>
            <a:r>
              <a:rPr lang="en-US" sz="2800" b="1"/>
              <a:t> </a:t>
            </a:r>
            <a:r>
              <a:rPr lang="en-US" sz="2800" b="1">
                <a:solidFill>
                  <a:schemeClr val="bg1"/>
                </a:solidFill>
              </a:rPr>
              <a:t>ORANGE</a:t>
            </a:r>
            <a:r>
              <a:rPr lang="en-US" sz="2800" b="1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="" xmlns:p14="http://schemas.microsoft.com/office/powerpoint/2010/main" val="22822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46AEDD-D75A-4FCE-8F70-0EB1A473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Arial"/>
                <a:cs typeface="Arial"/>
              </a:rPr>
              <a:t>                        F </a:t>
            </a:r>
            <a:r>
              <a:rPr lang="en-US" b="1">
                <a:solidFill>
                  <a:srgbClr val="7030A0"/>
                </a:solidFill>
                <a:latin typeface="Arial"/>
                <a:cs typeface="Arial"/>
              </a:rPr>
              <a:t>R </a:t>
            </a:r>
            <a:r>
              <a:rPr lang="en-US" b="1">
                <a:solidFill>
                  <a:srgbClr val="00B050"/>
                </a:solidFill>
                <a:latin typeface="Arial"/>
                <a:cs typeface="Arial"/>
              </a:rPr>
              <a:t>U </a:t>
            </a:r>
            <a:r>
              <a:rPr lang="en-US" b="1">
                <a:solidFill>
                  <a:srgbClr val="FFFF00"/>
                </a:solidFill>
                <a:latin typeface="Arial"/>
                <a:cs typeface="Arial"/>
              </a:rPr>
              <a:t>I 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T </a:t>
            </a:r>
            <a:endParaRPr lang="en-US"/>
          </a:p>
        </p:txBody>
      </p:sp>
      <p:pic>
        <p:nvPicPr>
          <p:cNvPr id="5" name="Picture 5" descr="A close up of a pineapple&#10;&#10;Description generated with very high confidence">
            <a:extLst>
              <a:ext uri="{FF2B5EF4-FFF2-40B4-BE49-F238E27FC236}">
                <a16:creationId xmlns="" xmlns:a16="http://schemas.microsoft.com/office/drawing/2014/main" id="{AC4283B5-2DDC-4864-84A0-2185C2B490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6408" y="2060575"/>
            <a:ext cx="3139409" cy="2901802"/>
          </a:xfrm>
        </p:spPr>
      </p:pic>
      <p:pic>
        <p:nvPicPr>
          <p:cNvPr id="10" name="Picture 10" descr="A pile of fresh produce sitting on top of a pineapple&#10;&#10;Description generated with very high confidence">
            <a:extLst>
              <a:ext uri="{FF2B5EF4-FFF2-40B4-BE49-F238E27FC236}">
                <a16:creationId xmlns="" xmlns:a16="http://schemas.microsoft.com/office/drawing/2014/main" id="{4822D23E-5DF0-4E9C-842C-7BB8417E58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3140" y="1985365"/>
            <a:ext cx="4165838" cy="2975573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E8CEB6-1558-42B1-A76E-E20576AA3876}"/>
              </a:ext>
            </a:extLst>
          </p:cNvPr>
          <p:cNvSpPr txBox="1"/>
          <p:nvPr/>
        </p:nvSpPr>
        <p:spPr>
          <a:xfrm flipV="1">
            <a:off x="1155700" y="3985914"/>
            <a:ext cx="3097693" cy="227042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970607-8FC6-408B-BB05-A1247E117157}"/>
              </a:ext>
            </a:extLst>
          </p:cNvPr>
          <p:cNvSpPr txBox="1"/>
          <p:nvPr/>
        </p:nvSpPr>
        <p:spPr>
          <a:xfrm flipH="1">
            <a:off x="825261" y="5430769"/>
            <a:ext cx="39710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lang="en-US" sz="3200" b="1">
                <a:latin typeface="Arial"/>
                <a:cs typeface="Arial"/>
              </a:rPr>
              <a:t>  </a:t>
            </a:r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PINEAPPLE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CFBE361-D6F9-4939-B883-9A6D13A89BE4}"/>
              </a:ext>
            </a:extLst>
          </p:cNvPr>
          <p:cNvSpPr txBox="1"/>
          <p:nvPr/>
        </p:nvSpPr>
        <p:spPr>
          <a:xfrm>
            <a:off x="6093934" y="4716523"/>
            <a:ext cx="3748895" cy="245614"/>
          </a:xfrm>
          <a:prstGeom prst="rect">
            <a:avLst/>
          </a:prstGeom>
        </p:spPr>
        <p:txBody>
          <a:bodyPr anchor="t"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8677C9C-C5B7-47DB-95DD-26EDBDD83C25}"/>
              </a:ext>
            </a:extLst>
          </p:cNvPr>
          <p:cNvSpPr txBox="1"/>
          <p:nvPr/>
        </p:nvSpPr>
        <p:spPr>
          <a:xfrm>
            <a:off x="6491916" y="5364054"/>
            <a:ext cx="418093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B0F0"/>
                </a:solidFill>
              </a:rPr>
              <a:t>Many</a:t>
            </a:r>
            <a:r>
              <a:rPr lang="en-US" sz="3200" b="1"/>
              <a:t> </a:t>
            </a:r>
            <a:r>
              <a:rPr lang="en-US" sz="3200" b="1">
                <a:solidFill>
                  <a:schemeClr val="bg1"/>
                </a:solidFill>
              </a:rPr>
              <a:t>PINEAPPLE</a:t>
            </a:r>
            <a:r>
              <a:rPr lang="en-US" sz="3200" b="1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="" xmlns:p14="http://schemas.microsoft.com/office/powerpoint/2010/main" val="22475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9AAD05-CAC4-4A9B-A861-08DD9435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Arial"/>
                <a:cs typeface="Arial"/>
              </a:rPr>
              <a:t>                        F </a:t>
            </a:r>
            <a:r>
              <a:rPr lang="en-US" b="1">
                <a:solidFill>
                  <a:srgbClr val="7030A0"/>
                </a:solidFill>
                <a:latin typeface="Arial"/>
                <a:cs typeface="Arial"/>
              </a:rPr>
              <a:t>R </a:t>
            </a:r>
            <a:r>
              <a:rPr lang="en-US" b="1">
                <a:solidFill>
                  <a:srgbClr val="00B050"/>
                </a:solidFill>
                <a:latin typeface="Arial"/>
                <a:cs typeface="Arial"/>
              </a:rPr>
              <a:t>U </a:t>
            </a:r>
            <a:r>
              <a:rPr lang="en-US" b="1">
                <a:solidFill>
                  <a:srgbClr val="FFFF00"/>
                </a:solidFill>
                <a:latin typeface="Arial"/>
                <a:cs typeface="Arial"/>
              </a:rPr>
              <a:t>I 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T </a:t>
            </a:r>
            <a:endParaRPr lang="en-US"/>
          </a:p>
        </p:txBody>
      </p:sp>
      <p:pic>
        <p:nvPicPr>
          <p:cNvPr id="5" name="Picture 5" descr="A close up of a fruit&#10;&#10;Description generated with high confidence">
            <a:extLst>
              <a:ext uri="{FF2B5EF4-FFF2-40B4-BE49-F238E27FC236}">
                <a16:creationId xmlns="" xmlns:a16="http://schemas.microsoft.com/office/drawing/2014/main" id="{93475F0F-5A48-4BA7-9A58-490BA0F0BA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23678" y="1997091"/>
            <a:ext cx="3278037" cy="2453675"/>
          </a:xfrm>
        </p:spPr>
      </p:pic>
      <p:pic>
        <p:nvPicPr>
          <p:cNvPr id="9" name="Picture 9" descr="A group of watermelon&#10;&#10;Description generated with high confidence">
            <a:extLst>
              <a:ext uri="{FF2B5EF4-FFF2-40B4-BE49-F238E27FC236}">
                <a16:creationId xmlns="" xmlns:a16="http://schemas.microsoft.com/office/drawing/2014/main" id="{14E0609E-6823-43D4-83B7-07D1EC97E5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78043" y="2181457"/>
            <a:ext cx="3278446" cy="2281465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7F371F5-19CF-4722-8A16-90D4A1B0F10D}"/>
              </a:ext>
            </a:extLst>
          </p:cNvPr>
          <p:cNvSpPr txBox="1"/>
          <p:nvPr/>
        </p:nvSpPr>
        <p:spPr>
          <a:xfrm>
            <a:off x="1222885" y="5529863"/>
            <a:ext cx="3278037" cy="259990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7D8B6A-F1E4-4A49-8C71-46E11D54D0BB}"/>
              </a:ext>
            </a:extLst>
          </p:cNvPr>
          <p:cNvSpPr txBox="1"/>
          <p:nvPr/>
        </p:nvSpPr>
        <p:spPr>
          <a:xfrm>
            <a:off x="6278384" y="4261330"/>
            <a:ext cx="3097121" cy="7488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1587B39-3BB9-4E56-9BAA-7FF8DC4D35D7}"/>
              </a:ext>
            </a:extLst>
          </p:cNvPr>
          <p:cNvSpPr txBox="1"/>
          <p:nvPr/>
        </p:nvSpPr>
        <p:spPr>
          <a:xfrm>
            <a:off x="1058174" y="4934931"/>
            <a:ext cx="32176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A</a:t>
            </a:r>
            <a:r>
              <a:rPr lang="en-US" sz="2800" b="1"/>
              <a:t> </a:t>
            </a:r>
            <a:r>
              <a:rPr lang="en-US" sz="2800" b="1">
                <a:solidFill>
                  <a:srgbClr val="92D050"/>
                </a:solidFill>
              </a:rPr>
              <a:t>WATERMELON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4749D2-67A5-4EF6-BDE6-37495004EDE4}"/>
              </a:ext>
            </a:extLst>
          </p:cNvPr>
          <p:cNvSpPr txBox="1"/>
          <p:nvPr/>
        </p:nvSpPr>
        <p:spPr>
          <a:xfrm>
            <a:off x="6277155" y="4940350"/>
            <a:ext cx="39940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B0F0"/>
                </a:solidFill>
              </a:rPr>
              <a:t>Many</a:t>
            </a:r>
            <a:r>
              <a:rPr lang="en-US" sz="2800" b="1"/>
              <a:t> </a:t>
            </a:r>
            <a:r>
              <a:rPr lang="en-US" sz="2800" b="1">
                <a:solidFill>
                  <a:schemeClr val="bg1"/>
                </a:solidFill>
              </a:rPr>
              <a:t>WATERMELON</a:t>
            </a:r>
            <a:r>
              <a:rPr lang="en-US" sz="2800" b="1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="" xmlns:p14="http://schemas.microsoft.com/office/powerpoint/2010/main" val="3871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A336CD-EC6F-4288-9669-90E987A0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Arial"/>
                <a:cs typeface="Arial"/>
              </a:rPr>
              <a:t>                        F </a:t>
            </a:r>
            <a:r>
              <a:rPr lang="en-US" b="1">
                <a:solidFill>
                  <a:srgbClr val="7030A0"/>
                </a:solidFill>
                <a:latin typeface="Arial"/>
                <a:cs typeface="Arial"/>
              </a:rPr>
              <a:t>R </a:t>
            </a:r>
            <a:r>
              <a:rPr lang="en-US" b="1">
                <a:solidFill>
                  <a:srgbClr val="00B050"/>
                </a:solidFill>
                <a:latin typeface="Arial"/>
                <a:cs typeface="Arial"/>
              </a:rPr>
              <a:t>U </a:t>
            </a:r>
            <a:r>
              <a:rPr lang="en-US" b="1">
                <a:solidFill>
                  <a:srgbClr val="FFFF00"/>
                </a:solidFill>
                <a:latin typeface="Arial"/>
                <a:cs typeface="Arial"/>
              </a:rPr>
              <a:t>I 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T </a:t>
            </a:r>
            <a:endParaRPr lang="en-US"/>
          </a:p>
        </p:txBody>
      </p:sp>
      <p:pic>
        <p:nvPicPr>
          <p:cNvPr id="5" name="Picture 5" descr="A picture containing fruit, indoor, orange, table&#10;&#10;Description generated with very high confidence">
            <a:extLst>
              <a:ext uri="{FF2B5EF4-FFF2-40B4-BE49-F238E27FC236}">
                <a16:creationId xmlns="" xmlns:a16="http://schemas.microsoft.com/office/drawing/2014/main" id="{1CA8AD54-010C-4A9D-8F77-266E9F3B81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71301" y="1987475"/>
            <a:ext cx="2472905" cy="2472906"/>
          </a:xfrm>
        </p:spPr>
      </p:pic>
      <p:pic>
        <p:nvPicPr>
          <p:cNvPr id="9" name="Picture 9" descr="A picture containing citrus, orange, fruit, table&#10;&#10;Description generated with very high confidence">
            <a:extLst>
              <a:ext uri="{FF2B5EF4-FFF2-40B4-BE49-F238E27FC236}">
                <a16:creationId xmlns="" xmlns:a16="http://schemas.microsoft.com/office/drawing/2014/main" id="{2B4F6059-5C23-4185-92B7-91EC577B2C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72259" y="1963292"/>
            <a:ext cx="3590657" cy="2430247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4E07B0-DC75-4D3A-AAE8-7BDF7741386D}"/>
              </a:ext>
            </a:extLst>
          </p:cNvPr>
          <p:cNvSpPr txBox="1"/>
          <p:nvPr/>
        </p:nvSpPr>
        <p:spPr>
          <a:xfrm>
            <a:off x="1970508" y="5049061"/>
            <a:ext cx="2472905" cy="141017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 sz="6000" b="1">
                <a:latin typeface="Arial"/>
                <a:cs typeface="Arial"/>
              </a:rPr>
              <a:t> </a:t>
            </a:r>
            <a:r>
              <a:rPr lang="en-US" sz="2800" b="1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lang="en-US" sz="2800" b="1">
                <a:latin typeface="Arial"/>
                <a:cs typeface="Arial"/>
              </a:rPr>
              <a:t> </a:t>
            </a:r>
            <a:r>
              <a:rPr lang="en-US" sz="2800" b="1">
                <a:solidFill>
                  <a:srgbClr val="FFFF00"/>
                </a:solidFill>
                <a:latin typeface="Arial"/>
                <a:cs typeface="Arial"/>
              </a:rPr>
              <a:t>LEMON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C639CE6-F2F6-4820-8ED8-5A7149114C7D}"/>
              </a:ext>
            </a:extLst>
          </p:cNvPr>
          <p:cNvSpPr txBox="1"/>
          <p:nvPr/>
        </p:nvSpPr>
        <p:spPr>
          <a:xfrm flipV="1">
            <a:off x="6172259" y="4681659"/>
            <a:ext cx="3590656" cy="140778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D35454-FEA4-4E01-9953-3E1224710937}"/>
              </a:ext>
            </a:extLst>
          </p:cNvPr>
          <p:cNvSpPr txBox="1"/>
          <p:nvPr/>
        </p:nvSpPr>
        <p:spPr>
          <a:xfrm>
            <a:off x="6176512" y="5387638"/>
            <a:ext cx="48422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Arial"/>
                <a:cs typeface="Arial"/>
              </a:rPr>
              <a:t>Two </a:t>
            </a:r>
            <a:r>
              <a:rPr lang="en-US" sz="2800" b="1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LEMON</a:t>
            </a:r>
            <a:r>
              <a:rPr lang="en-US" sz="28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lang="en-US" sz="2800">
              <a:solidFill>
                <a:srgbClr val="FF0000"/>
              </a:solidFill>
              <a:latin typeface="Century Gothic" panose="020B0502020202020204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0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427</Words>
  <Application>Microsoft Office PowerPoint</Application>
  <PresentationFormat>Custom</PresentationFormat>
  <Paragraphs>119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Ion</vt:lpstr>
      <vt:lpstr>Slide 1</vt:lpstr>
      <vt:lpstr>Slide 2</vt:lpstr>
      <vt:lpstr>ТЕМА : ОВОШЈЕ И ЗЕЛЕНЧУК</vt:lpstr>
      <vt:lpstr>                        F R U I T</vt:lpstr>
      <vt:lpstr>                         F R U I T   </vt:lpstr>
      <vt:lpstr>                         F R U I T </vt:lpstr>
      <vt:lpstr>                        F R U I T </vt:lpstr>
      <vt:lpstr>                        F R U I T </vt:lpstr>
      <vt:lpstr>                        F R U I T </vt:lpstr>
      <vt:lpstr>                       F R U I T </vt:lpstr>
      <vt:lpstr>                       F R U I T </vt:lpstr>
      <vt:lpstr>                       F R U I T </vt:lpstr>
      <vt:lpstr>Slide 13</vt:lpstr>
      <vt:lpstr>Задача: Напиши ја точната форма на овошјето во множина.</vt:lpstr>
      <vt:lpstr>    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505</cp:revision>
  <dcterms:created xsi:type="dcterms:W3CDTF">2013-07-15T20:26:40Z</dcterms:created>
  <dcterms:modified xsi:type="dcterms:W3CDTF">2020-04-01T11:05:44Z</dcterms:modified>
</cp:coreProperties>
</file>