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0080625" cy="7559675"/>
  <p:notesSz cx="7559675" cy="10691813"/>
  <p:defaultTextStyle>
    <a:defPPr>
      <a:defRPr lang="en-GB"/>
    </a:defPPr>
    <a:lvl1pPr algn="l" defTabSz="449263" rtl="0" fontAlgn="base" hangingPunct="0">
      <a:lnSpc>
        <a:spcPct val="104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104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104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104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104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a:effectLst/>
        </p:spPr>
        <p:txBody>
          <a:bodyPr wrap="none" anchor="ctr"/>
          <a:lstStyle/>
          <a:p>
            <a:pPr>
              <a:defRPr/>
            </a:pPr>
            <a:endParaRPr lang="en-US"/>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49157" name="Rectangle 4"/>
          <p:cNvSpPr>
            <a:spLocks noGrp="1" noRot="1" noChangeAspect="1" noChangeArrowheads="1"/>
          </p:cNvSpPr>
          <p:nvPr>
            <p:ph type="sldImg"/>
          </p:nvPr>
        </p:nvSpPr>
        <p:spPr bwMode="auto">
          <a:xfrm>
            <a:off x="1106488" y="812800"/>
            <a:ext cx="5338762" cy="4002088"/>
          </a:xfrm>
          <a:prstGeom prst="rect">
            <a:avLst/>
          </a:prstGeom>
          <a:noFill/>
          <a:ln w="9525">
            <a:noFill/>
            <a:round/>
            <a:headEnd/>
            <a:tailEnd/>
          </a:ln>
        </p:spPr>
      </p:sp>
      <p:sp>
        <p:nvSpPr>
          <p:cNvPr id="2053" name="Rectangle 5"/>
          <p:cNvSpPr>
            <a:spLocks noGrp="1" noChangeArrowheads="1"/>
          </p:cNvSpPr>
          <p:nvPr>
            <p:ph type="body"/>
          </p:nvPr>
        </p:nvSpPr>
        <p:spPr bwMode="auto">
          <a:xfrm>
            <a:off x="755650" y="5078413"/>
            <a:ext cx="6042025" cy="48053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hdr"/>
          </p:nvPr>
        </p:nvSpPr>
        <p:spPr bwMode="auto">
          <a:xfrm>
            <a:off x="0" y="0"/>
            <a:ext cx="3273425" cy="5286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DejaVu Sans" charset="0"/>
                <a:cs typeface="DejaVu Sans" charset="0"/>
              </a:defRPr>
            </a:lvl1pPr>
          </a:lstStyle>
          <a:p>
            <a:pPr>
              <a:defRPr/>
            </a:pPr>
            <a:endParaRPr lang="mk-MK"/>
          </a:p>
        </p:txBody>
      </p:sp>
      <p:sp>
        <p:nvSpPr>
          <p:cNvPr id="2055" name="Rectangle 7"/>
          <p:cNvSpPr>
            <a:spLocks noGrp="1" noChangeArrowheads="1"/>
          </p:cNvSpPr>
          <p:nvPr>
            <p:ph type="dt"/>
          </p:nvPr>
        </p:nvSpPr>
        <p:spPr bwMode="auto">
          <a:xfrm>
            <a:off x="4279900" y="0"/>
            <a:ext cx="3273425" cy="5286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DejaVu Sans" charset="0"/>
                <a:cs typeface="DejaVu Sans" charset="0"/>
              </a:defRPr>
            </a:lvl1pPr>
          </a:lstStyle>
          <a:p>
            <a:pPr>
              <a:defRPr/>
            </a:pPr>
            <a:endParaRPr lang="mk-MK"/>
          </a:p>
        </p:txBody>
      </p:sp>
      <p:sp>
        <p:nvSpPr>
          <p:cNvPr id="2056" name="Rectangle 8"/>
          <p:cNvSpPr>
            <a:spLocks noGrp="1" noChangeArrowheads="1"/>
          </p:cNvSpPr>
          <p:nvPr>
            <p:ph type="ftr"/>
          </p:nvPr>
        </p:nvSpPr>
        <p:spPr bwMode="auto">
          <a:xfrm>
            <a:off x="0" y="10155238"/>
            <a:ext cx="3273425" cy="5286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DejaVu Sans" charset="0"/>
                <a:cs typeface="DejaVu Sans" charset="0"/>
              </a:defRPr>
            </a:lvl1pPr>
          </a:lstStyle>
          <a:p>
            <a:pPr>
              <a:defRPr/>
            </a:pPr>
            <a:endParaRPr lang="mk-MK"/>
          </a:p>
        </p:txBody>
      </p:sp>
      <p:sp>
        <p:nvSpPr>
          <p:cNvPr id="2057" name="Rectangle 9"/>
          <p:cNvSpPr>
            <a:spLocks noGrp="1" noChangeArrowheads="1"/>
          </p:cNvSpPr>
          <p:nvPr>
            <p:ph type="sldNum"/>
          </p:nvPr>
        </p:nvSpPr>
        <p:spPr bwMode="auto">
          <a:xfrm>
            <a:off x="4279900" y="10155238"/>
            <a:ext cx="3273425" cy="5286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DejaVu Sans" charset="0"/>
                <a:cs typeface="DejaVu Sans" charset="0"/>
              </a:defRPr>
            </a:lvl1pPr>
          </a:lstStyle>
          <a:p>
            <a:pPr>
              <a:defRPr/>
            </a:pPr>
            <a:fld id="{B0FA3FFC-0DA0-49E2-AFE7-2A4C38FBF105}" type="slidenum">
              <a:rPr lang="mk-MK"/>
              <a:pPr>
                <a:defRPr/>
              </a:pPr>
              <a:t>‹#›</a:t>
            </a:fld>
            <a:endParaRPr lang="mk-MK"/>
          </a:p>
        </p:txBody>
      </p:sp>
    </p:spTree>
    <p:extLst>
      <p:ext uri="{BB962C8B-B14F-4D97-AF65-F5344CB8AC3E}">
        <p14:creationId xmlns:p14="http://schemas.microsoft.com/office/powerpoint/2010/main" val="146565260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9"/>
          <p:cNvSpPr>
            <a:spLocks noGrp="1" noChangeArrowheads="1"/>
          </p:cNvSpPr>
          <p:nvPr>
            <p:ph type="sldNum" sz="quarter"/>
          </p:nvPr>
        </p:nvSpPr>
        <p:spPr>
          <a:noFill/>
        </p:spPr>
        <p:txBody>
          <a:bodyPr/>
          <a:lstStyle/>
          <a:p>
            <a:fld id="{FA274D74-F0A2-448E-AD28-100A52898F71}" type="slidenum">
              <a:rPr lang="mk-MK"/>
              <a:pPr/>
              <a:t>1</a:t>
            </a:fld>
            <a:endParaRPr lang="mk-MK"/>
          </a:p>
        </p:txBody>
      </p:sp>
      <p:sp>
        <p:nvSpPr>
          <p:cNvPr id="5017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018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9"/>
          <p:cNvSpPr>
            <a:spLocks noGrp="1" noChangeArrowheads="1"/>
          </p:cNvSpPr>
          <p:nvPr>
            <p:ph type="sldNum" sz="quarter"/>
          </p:nvPr>
        </p:nvSpPr>
        <p:spPr>
          <a:noFill/>
        </p:spPr>
        <p:txBody>
          <a:bodyPr/>
          <a:lstStyle/>
          <a:p>
            <a:fld id="{E53835DA-FEB4-4F6C-8E44-AF91953414C5}" type="slidenum">
              <a:rPr lang="mk-MK"/>
              <a:pPr/>
              <a:t>10</a:t>
            </a:fld>
            <a:endParaRPr lang="mk-MK"/>
          </a:p>
        </p:txBody>
      </p:sp>
      <p:sp>
        <p:nvSpPr>
          <p:cNvPr id="5939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939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9"/>
          <p:cNvSpPr>
            <a:spLocks noGrp="1" noChangeArrowheads="1"/>
          </p:cNvSpPr>
          <p:nvPr>
            <p:ph type="sldNum" sz="quarter"/>
          </p:nvPr>
        </p:nvSpPr>
        <p:spPr>
          <a:noFill/>
        </p:spPr>
        <p:txBody>
          <a:bodyPr/>
          <a:lstStyle/>
          <a:p>
            <a:fld id="{7E2812FB-87BD-43C6-9511-19782998599C}" type="slidenum">
              <a:rPr lang="mk-MK"/>
              <a:pPr/>
              <a:t>11</a:t>
            </a:fld>
            <a:endParaRPr lang="mk-MK"/>
          </a:p>
        </p:txBody>
      </p:sp>
      <p:sp>
        <p:nvSpPr>
          <p:cNvPr id="6041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042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9"/>
          <p:cNvSpPr>
            <a:spLocks noGrp="1" noChangeArrowheads="1"/>
          </p:cNvSpPr>
          <p:nvPr>
            <p:ph type="sldNum" sz="quarter"/>
          </p:nvPr>
        </p:nvSpPr>
        <p:spPr>
          <a:noFill/>
        </p:spPr>
        <p:txBody>
          <a:bodyPr/>
          <a:lstStyle/>
          <a:p>
            <a:fld id="{E784F14A-3264-4636-8B37-C27D5E45B33C}" type="slidenum">
              <a:rPr lang="mk-MK"/>
              <a:pPr/>
              <a:t>12</a:t>
            </a:fld>
            <a:endParaRPr lang="mk-MK"/>
          </a:p>
        </p:txBody>
      </p:sp>
      <p:sp>
        <p:nvSpPr>
          <p:cNvPr id="6144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144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9"/>
          <p:cNvSpPr>
            <a:spLocks noGrp="1" noChangeArrowheads="1"/>
          </p:cNvSpPr>
          <p:nvPr>
            <p:ph type="sldNum" sz="quarter"/>
          </p:nvPr>
        </p:nvSpPr>
        <p:spPr>
          <a:noFill/>
        </p:spPr>
        <p:txBody>
          <a:bodyPr/>
          <a:lstStyle/>
          <a:p>
            <a:fld id="{1B57F71F-24E9-431A-9022-01795274F579}" type="slidenum">
              <a:rPr lang="mk-MK"/>
              <a:pPr/>
              <a:t>13</a:t>
            </a:fld>
            <a:endParaRPr lang="mk-MK"/>
          </a:p>
        </p:txBody>
      </p:sp>
      <p:sp>
        <p:nvSpPr>
          <p:cNvPr id="6246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246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9"/>
          <p:cNvSpPr>
            <a:spLocks noGrp="1" noChangeArrowheads="1"/>
          </p:cNvSpPr>
          <p:nvPr>
            <p:ph type="sldNum" sz="quarter"/>
          </p:nvPr>
        </p:nvSpPr>
        <p:spPr>
          <a:noFill/>
        </p:spPr>
        <p:txBody>
          <a:bodyPr/>
          <a:lstStyle/>
          <a:p>
            <a:fld id="{57837222-6599-4506-A159-28AFB5F07516}" type="slidenum">
              <a:rPr lang="mk-MK"/>
              <a:pPr/>
              <a:t>14</a:t>
            </a:fld>
            <a:endParaRPr lang="mk-MK"/>
          </a:p>
        </p:txBody>
      </p:sp>
      <p:sp>
        <p:nvSpPr>
          <p:cNvPr id="6349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349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p:cNvSpPr>
            <a:spLocks noGrp="1" noChangeArrowheads="1"/>
          </p:cNvSpPr>
          <p:nvPr>
            <p:ph type="sldNum" sz="quarter"/>
          </p:nvPr>
        </p:nvSpPr>
        <p:spPr>
          <a:noFill/>
        </p:spPr>
        <p:txBody>
          <a:bodyPr/>
          <a:lstStyle/>
          <a:p>
            <a:fld id="{8600C4D9-4441-4A64-8D2A-03ABC1FDAB6F}" type="slidenum">
              <a:rPr lang="mk-MK"/>
              <a:pPr/>
              <a:t>15</a:t>
            </a:fld>
            <a:endParaRPr lang="mk-MK"/>
          </a:p>
        </p:txBody>
      </p:sp>
      <p:sp>
        <p:nvSpPr>
          <p:cNvPr id="6451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451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9"/>
          <p:cNvSpPr>
            <a:spLocks noGrp="1" noChangeArrowheads="1"/>
          </p:cNvSpPr>
          <p:nvPr>
            <p:ph type="sldNum" sz="quarter"/>
          </p:nvPr>
        </p:nvSpPr>
        <p:spPr>
          <a:noFill/>
        </p:spPr>
        <p:txBody>
          <a:bodyPr/>
          <a:lstStyle/>
          <a:p>
            <a:fld id="{3B55484A-FD7C-43FB-93A0-823D3900EBDD}" type="slidenum">
              <a:rPr lang="mk-MK"/>
              <a:pPr/>
              <a:t>16</a:t>
            </a:fld>
            <a:endParaRPr lang="mk-MK"/>
          </a:p>
        </p:txBody>
      </p:sp>
      <p:sp>
        <p:nvSpPr>
          <p:cNvPr id="6553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554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9"/>
          <p:cNvSpPr>
            <a:spLocks noGrp="1" noChangeArrowheads="1"/>
          </p:cNvSpPr>
          <p:nvPr>
            <p:ph type="sldNum" sz="quarter"/>
          </p:nvPr>
        </p:nvSpPr>
        <p:spPr>
          <a:noFill/>
        </p:spPr>
        <p:txBody>
          <a:bodyPr/>
          <a:lstStyle/>
          <a:p>
            <a:fld id="{855D8F6F-C61D-446A-9219-E256A5AF0667}" type="slidenum">
              <a:rPr lang="mk-MK"/>
              <a:pPr/>
              <a:t>17</a:t>
            </a:fld>
            <a:endParaRPr lang="mk-MK"/>
          </a:p>
        </p:txBody>
      </p:sp>
      <p:sp>
        <p:nvSpPr>
          <p:cNvPr id="6656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656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9"/>
          <p:cNvSpPr>
            <a:spLocks noGrp="1" noChangeArrowheads="1"/>
          </p:cNvSpPr>
          <p:nvPr>
            <p:ph type="sldNum" sz="quarter"/>
          </p:nvPr>
        </p:nvSpPr>
        <p:spPr>
          <a:noFill/>
        </p:spPr>
        <p:txBody>
          <a:bodyPr/>
          <a:lstStyle/>
          <a:p>
            <a:fld id="{9C428714-1851-4CD4-9FB5-2C4F77FCEE68}" type="slidenum">
              <a:rPr lang="mk-MK"/>
              <a:pPr/>
              <a:t>18</a:t>
            </a:fld>
            <a:endParaRPr lang="mk-MK"/>
          </a:p>
        </p:txBody>
      </p:sp>
      <p:sp>
        <p:nvSpPr>
          <p:cNvPr id="6758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758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p:cNvSpPr>
            <a:spLocks noGrp="1" noChangeArrowheads="1"/>
          </p:cNvSpPr>
          <p:nvPr>
            <p:ph type="sldNum" sz="quarter"/>
          </p:nvPr>
        </p:nvSpPr>
        <p:spPr>
          <a:noFill/>
        </p:spPr>
        <p:txBody>
          <a:bodyPr/>
          <a:lstStyle/>
          <a:p>
            <a:fld id="{4FBA59DF-1CA3-4B5A-86DB-30A536294DFD}" type="slidenum">
              <a:rPr lang="mk-MK"/>
              <a:pPr/>
              <a:t>19</a:t>
            </a:fld>
            <a:endParaRPr lang="mk-MK"/>
          </a:p>
        </p:txBody>
      </p:sp>
      <p:sp>
        <p:nvSpPr>
          <p:cNvPr id="6861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861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9"/>
          <p:cNvSpPr>
            <a:spLocks noGrp="1" noChangeArrowheads="1"/>
          </p:cNvSpPr>
          <p:nvPr>
            <p:ph type="sldNum" sz="quarter"/>
          </p:nvPr>
        </p:nvSpPr>
        <p:spPr>
          <a:noFill/>
        </p:spPr>
        <p:txBody>
          <a:bodyPr/>
          <a:lstStyle/>
          <a:p>
            <a:fld id="{7AA2EA52-98E0-4E58-ABCD-E4019B3B4E76}" type="slidenum">
              <a:rPr lang="mk-MK"/>
              <a:pPr/>
              <a:t>2</a:t>
            </a:fld>
            <a:endParaRPr lang="mk-MK"/>
          </a:p>
        </p:txBody>
      </p:sp>
      <p:sp>
        <p:nvSpPr>
          <p:cNvPr id="5120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120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p:spPr>
        <p:txBody>
          <a:bodyPr/>
          <a:lstStyle/>
          <a:p>
            <a:fld id="{91D30E19-2588-475D-9BD7-1B21CA83B0EF}" type="slidenum">
              <a:rPr lang="mk-MK"/>
              <a:pPr/>
              <a:t>20</a:t>
            </a:fld>
            <a:endParaRPr lang="mk-MK"/>
          </a:p>
        </p:txBody>
      </p:sp>
      <p:sp>
        <p:nvSpPr>
          <p:cNvPr id="6963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963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9"/>
          <p:cNvSpPr>
            <a:spLocks noGrp="1" noChangeArrowheads="1"/>
          </p:cNvSpPr>
          <p:nvPr>
            <p:ph type="sldNum" sz="quarter"/>
          </p:nvPr>
        </p:nvSpPr>
        <p:spPr>
          <a:noFill/>
        </p:spPr>
        <p:txBody>
          <a:bodyPr/>
          <a:lstStyle/>
          <a:p>
            <a:fld id="{C366D142-F827-478A-8465-BB3FE8672386}" type="slidenum">
              <a:rPr lang="mk-MK"/>
              <a:pPr/>
              <a:t>21</a:t>
            </a:fld>
            <a:endParaRPr lang="mk-MK"/>
          </a:p>
        </p:txBody>
      </p:sp>
      <p:sp>
        <p:nvSpPr>
          <p:cNvPr id="7065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066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9"/>
          <p:cNvSpPr>
            <a:spLocks noGrp="1" noChangeArrowheads="1"/>
          </p:cNvSpPr>
          <p:nvPr>
            <p:ph type="sldNum" sz="quarter"/>
          </p:nvPr>
        </p:nvSpPr>
        <p:spPr>
          <a:noFill/>
        </p:spPr>
        <p:txBody>
          <a:bodyPr/>
          <a:lstStyle/>
          <a:p>
            <a:fld id="{61EABE83-4627-4E21-A98F-A55E8DAADC05}" type="slidenum">
              <a:rPr lang="mk-MK"/>
              <a:pPr/>
              <a:t>22</a:t>
            </a:fld>
            <a:endParaRPr lang="mk-MK"/>
          </a:p>
        </p:txBody>
      </p:sp>
      <p:sp>
        <p:nvSpPr>
          <p:cNvPr id="7168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168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9"/>
          <p:cNvSpPr>
            <a:spLocks noGrp="1" noChangeArrowheads="1"/>
          </p:cNvSpPr>
          <p:nvPr>
            <p:ph type="sldNum" sz="quarter"/>
          </p:nvPr>
        </p:nvSpPr>
        <p:spPr>
          <a:noFill/>
        </p:spPr>
        <p:txBody>
          <a:bodyPr/>
          <a:lstStyle/>
          <a:p>
            <a:fld id="{85AE22DC-B444-457F-8E54-38E27E5D7C56}" type="slidenum">
              <a:rPr lang="mk-MK"/>
              <a:pPr/>
              <a:t>23</a:t>
            </a:fld>
            <a:endParaRPr lang="mk-MK"/>
          </a:p>
        </p:txBody>
      </p:sp>
      <p:sp>
        <p:nvSpPr>
          <p:cNvPr id="7270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270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p>
            <a:fld id="{C5879749-63B8-41EF-8B7C-204FAB18B81D}" type="slidenum">
              <a:rPr lang="mk-MK"/>
              <a:pPr/>
              <a:t>24</a:t>
            </a:fld>
            <a:endParaRPr lang="mk-MK"/>
          </a:p>
        </p:txBody>
      </p:sp>
      <p:sp>
        <p:nvSpPr>
          <p:cNvPr id="7373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373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9"/>
          <p:cNvSpPr>
            <a:spLocks noGrp="1" noChangeArrowheads="1"/>
          </p:cNvSpPr>
          <p:nvPr>
            <p:ph type="sldNum" sz="quarter"/>
          </p:nvPr>
        </p:nvSpPr>
        <p:spPr>
          <a:noFill/>
        </p:spPr>
        <p:txBody>
          <a:bodyPr/>
          <a:lstStyle/>
          <a:p>
            <a:fld id="{EFDD6129-D894-482C-B8BA-2810A7C86D3B}" type="slidenum">
              <a:rPr lang="mk-MK"/>
              <a:pPr/>
              <a:t>25</a:t>
            </a:fld>
            <a:endParaRPr lang="mk-MK"/>
          </a:p>
        </p:txBody>
      </p:sp>
      <p:sp>
        <p:nvSpPr>
          <p:cNvPr id="7475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475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9"/>
          <p:cNvSpPr>
            <a:spLocks noGrp="1" noChangeArrowheads="1"/>
          </p:cNvSpPr>
          <p:nvPr>
            <p:ph type="sldNum" sz="quarter"/>
          </p:nvPr>
        </p:nvSpPr>
        <p:spPr>
          <a:noFill/>
        </p:spPr>
        <p:txBody>
          <a:bodyPr/>
          <a:lstStyle/>
          <a:p>
            <a:fld id="{439EEABA-0031-4F09-98B1-4CE095D0065F}" type="slidenum">
              <a:rPr lang="mk-MK"/>
              <a:pPr/>
              <a:t>26</a:t>
            </a:fld>
            <a:endParaRPr lang="mk-MK"/>
          </a:p>
        </p:txBody>
      </p:sp>
      <p:sp>
        <p:nvSpPr>
          <p:cNvPr id="7577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578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9"/>
          <p:cNvSpPr>
            <a:spLocks noGrp="1" noChangeArrowheads="1"/>
          </p:cNvSpPr>
          <p:nvPr>
            <p:ph type="sldNum" sz="quarter"/>
          </p:nvPr>
        </p:nvSpPr>
        <p:spPr>
          <a:noFill/>
        </p:spPr>
        <p:txBody>
          <a:bodyPr/>
          <a:lstStyle/>
          <a:p>
            <a:fld id="{46F46B38-2ECA-4B93-9F9F-E3726212E8F5}" type="slidenum">
              <a:rPr lang="mk-MK"/>
              <a:pPr/>
              <a:t>27</a:t>
            </a:fld>
            <a:endParaRPr lang="mk-MK"/>
          </a:p>
        </p:txBody>
      </p:sp>
      <p:sp>
        <p:nvSpPr>
          <p:cNvPr id="7680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680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9"/>
          <p:cNvSpPr>
            <a:spLocks noGrp="1" noChangeArrowheads="1"/>
          </p:cNvSpPr>
          <p:nvPr>
            <p:ph type="sldNum" sz="quarter"/>
          </p:nvPr>
        </p:nvSpPr>
        <p:spPr>
          <a:noFill/>
        </p:spPr>
        <p:txBody>
          <a:bodyPr/>
          <a:lstStyle/>
          <a:p>
            <a:fld id="{9D0494C4-067B-46E6-BF66-0A92BFA796B5}" type="slidenum">
              <a:rPr lang="mk-MK"/>
              <a:pPr/>
              <a:t>28</a:t>
            </a:fld>
            <a:endParaRPr lang="mk-MK"/>
          </a:p>
        </p:txBody>
      </p:sp>
      <p:sp>
        <p:nvSpPr>
          <p:cNvPr id="7782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782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p:cNvSpPr>
            <a:spLocks noGrp="1" noChangeArrowheads="1"/>
          </p:cNvSpPr>
          <p:nvPr>
            <p:ph type="sldNum" sz="quarter"/>
          </p:nvPr>
        </p:nvSpPr>
        <p:spPr>
          <a:noFill/>
        </p:spPr>
        <p:txBody>
          <a:bodyPr/>
          <a:lstStyle/>
          <a:p>
            <a:fld id="{E4EA9F12-9667-4B3B-B5E7-D97DF4AF3FCF}" type="slidenum">
              <a:rPr lang="mk-MK"/>
              <a:pPr/>
              <a:t>29</a:t>
            </a:fld>
            <a:endParaRPr lang="mk-MK"/>
          </a:p>
        </p:txBody>
      </p:sp>
      <p:sp>
        <p:nvSpPr>
          <p:cNvPr id="7885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885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p:cNvSpPr>
            <a:spLocks noGrp="1" noChangeArrowheads="1"/>
          </p:cNvSpPr>
          <p:nvPr>
            <p:ph type="sldNum" sz="quarter"/>
          </p:nvPr>
        </p:nvSpPr>
        <p:spPr>
          <a:noFill/>
        </p:spPr>
        <p:txBody>
          <a:bodyPr/>
          <a:lstStyle/>
          <a:p>
            <a:fld id="{D3AF246B-1549-4AE0-A19C-D497EDCAE117}" type="slidenum">
              <a:rPr lang="mk-MK"/>
              <a:pPr/>
              <a:t>3</a:t>
            </a:fld>
            <a:endParaRPr lang="mk-MK"/>
          </a:p>
        </p:txBody>
      </p:sp>
      <p:sp>
        <p:nvSpPr>
          <p:cNvPr id="5222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222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9"/>
          <p:cNvSpPr>
            <a:spLocks noGrp="1" noChangeArrowheads="1"/>
          </p:cNvSpPr>
          <p:nvPr>
            <p:ph type="sldNum" sz="quarter"/>
          </p:nvPr>
        </p:nvSpPr>
        <p:spPr>
          <a:noFill/>
        </p:spPr>
        <p:txBody>
          <a:bodyPr/>
          <a:lstStyle/>
          <a:p>
            <a:fld id="{C4D5563E-8905-4EA9-929F-97A55D22625B}" type="slidenum">
              <a:rPr lang="mk-MK"/>
              <a:pPr/>
              <a:t>30</a:t>
            </a:fld>
            <a:endParaRPr lang="mk-MK"/>
          </a:p>
        </p:txBody>
      </p:sp>
      <p:sp>
        <p:nvSpPr>
          <p:cNvPr id="7987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987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9"/>
          <p:cNvSpPr>
            <a:spLocks noGrp="1" noChangeArrowheads="1"/>
          </p:cNvSpPr>
          <p:nvPr>
            <p:ph type="sldNum" sz="quarter"/>
          </p:nvPr>
        </p:nvSpPr>
        <p:spPr>
          <a:noFill/>
        </p:spPr>
        <p:txBody>
          <a:bodyPr/>
          <a:lstStyle/>
          <a:p>
            <a:fld id="{84984B57-509E-4D36-98F1-5D8691A82540}" type="slidenum">
              <a:rPr lang="mk-MK"/>
              <a:pPr/>
              <a:t>31</a:t>
            </a:fld>
            <a:endParaRPr lang="mk-MK"/>
          </a:p>
        </p:txBody>
      </p:sp>
      <p:sp>
        <p:nvSpPr>
          <p:cNvPr id="8089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090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9"/>
          <p:cNvSpPr>
            <a:spLocks noGrp="1" noChangeArrowheads="1"/>
          </p:cNvSpPr>
          <p:nvPr>
            <p:ph type="sldNum" sz="quarter"/>
          </p:nvPr>
        </p:nvSpPr>
        <p:spPr>
          <a:noFill/>
        </p:spPr>
        <p:txBody>
          <a:bodyPr/>
          <a:lstStyle/>
          <a:p>
            <a:fld id="{B2D6DCA2-5869-4BFD-A445-6FE8F2BF0683}" type="slidenum">
              <a:rPr lang="mk-MK"/>
              <a:pPr/>
              <a:t>32</a:t>
            </a:fld>
            <a:endParaRPr lang="mk-MK"/>
          </a:p>
        </p:txBody>
      </p:sp>
      <p:sp>
        <p:nvSpPr>
          <p:cNvPr id="8192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192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9"/>
          <p:cNvSpPr>
            <a:spLocks noGrp="1" noChangeArrowheads="1"/>
          </p:cNvSpPr>
          <p:nvPr>
            <p:ph type="sldNum" sz="quarter"/>
          </p:nvPr>
        </p:nvSpPr>
        <p:spPr>
          <a:noFill/>
        </p:spPr>
        <p:txBody>
          <a:bodyPr/>
          <a:lstStyle/>
          <a:p>
            <a:fld id="{C41814BD-B040-468A-8E93-DA5562C44785}" type="slidenum">
              <a:rPr lang="mk-MK"/>
              <a:pPr/>
              <a:t>33</a:t>
            </a:fld>
            <a:endParaRPr lang="mk-MK"/>
          </a:p>
        </p:txBody>
      </p:sp>
      <p:sp>
        <p:nvSpPr>
          <p:cNvPr id="8294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294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9"/>
          <p:cNvSpPr>
            <a:spLocks noGrp="1" noChangeArrowheads="1"/>
          </p:cNvSpPr>
          <p:nvPr>
            <p:ph type="sldNum" sz="quarter"/>
          </p:nvPr>
        </p:nvSpPr>
        <p:spPr>
          <a:noFill/>
        </p:spPr>
        <p:txBody>
          <a:bodyPr/>
          <a:lstStyle/>
          <a:p>
            <a:fld id="{4BFCC3F5-2C59-4F56-A6C2-76EC4B56B70C}" type="slidenum">
              <a:rPr lang="mk-MK"/>
              <a:pPr/>
              <a:t>34</a:t>
            </a:fld>
            <a:endParaRPr lang="mk-MK"/>
          </a:p>
        </p:txBody>
      </p:sp>
      <p:sp>
        <p:nvSpPr>
          <p:cNvPr id="8397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397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p:cNvSpPr>
            <a:spLocks noGrp="1" noChangeArrowheads="1"/>
          </p:cNvSpPr>
          <p:nvPr>
            <p:ph type="sldNum" sz="quarter"/>
          </p:nvPr>
        </p:nvSpPr>
        <p:spPr>
          <a:noFill/>
        </p:spPr>
        <p:txBody>
          <a:bodyPr/>
          <a:lstStyle/>
          <a:p>
            <a:fld id="{82386F1A-6C5E-4E0C-98A3-E3962D52DF4E}" type="slidenum">
              <a:rPr lang="mk-MK"/>
              <a:pPr/>
              <a:t>35</a:t>
            </a:fld>
            <a:endParaRPr lang="mk-MK"/>
          </a:p>
        </p:txBody>
      </p:sp>
      <p:sp>
        <p:nvSpPr>
          <p:cNvPr id="8499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499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9"/>
          <p:cNvSpPr>
            <a:spLocks noGrp="1" noChangeArrowheads="1"/>
          </p:cNvSpPr>
          <p:nvPr>
            <p:ph type="sldNum" sz="quarter"/>
          </p:nvPr>
        </p:nvSpPr>
        <p:spPr>
          <a:noFill/>
        </p:spPr>
        <p:txBody>
          <a:bodyPr/>
          <a:lstStyle/>
          <a:p>
            <a:fld id="{B349852B-7844-4C44-99EB-A4B92D77C54B}" type="slidenum">
              <a:rPr lang="mk-MK"/>
              <a:pPr/>
              <a:t>36</a:t>
            </a:fld>
            <a:endParaRPr lang="mk-MK"/>
          </a:p>
        </p:txBody>
      </p:sp>
      <p:sp>
        <p:nvSpPr>
          <p:cNvPr id="8601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602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p:cNvSpPr>
            <a:spLocks noGrp="1" noChangeArrowheads="1"/>
          </p:cNvSpPr>
          <p:nvPr>
            <p:ph type="sldNum" sz="quarter"/>
          </p:nvPr>
        </p:nvSpPr>
        <p:spPr>
          <a:noFill/>
        </p:spPr>
        <p:txBody>
          <a:bodyPr/>
          <a:lstStyle/>
          <a:p>
            <a:fld id="{4AA27F10-7FE9-49E5-8A8A-FDE608CF808C}" type="slidenum">
              <a:rPr lang="mk-MK"/>
              <a:pPr/>
              <a:t>37</a:t>
            </a:fld>
            <a:endParaRPr lang="mk-MK"/>
          </a:p>
        </p:txBody>
      </p:sp>
      <p:sp>
        <p:nvSpPr>
          <p:cNvPr id="8704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704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9"/>
          <p:cNvSpPr>
            <a:spLocks noGrp="1" noChangeArrowheads="1"/>
          </p:cNvSpPr>
          <p:nvPr>
            <p:ph type="sldNum" sz="quarter"/>
          </p:nvPr>
        </p:nvSpPr>
        <p:spPr>
          <a:noFill/>
        </p:spPr>
        <p:txBody>
          <a:bodyPr/>
          <a:lstStyle/>
          <a:p>
            <a:fld id="{3A935390-8FAC-42A5-92B5-CF191C8A7AEF}" type="slidenum">
              <a:rPr lang="mk-MK"/>
              <a:pPr/>
              <a:t>38</a:t>
            </a:fld>
            <a:endParaRPr lang="mk-MK"/>
          </a:p>
        </p:txBody>
      </p:sp>
      <p:sp>
        <p:nvSpPr>
          <p:cNvPr id="8806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806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9"/>
          <p:cNvSpPr>
            <a:spLocks noGrp="1" noChangeArrowheads="1"/>
          </p:cNvSpPr>
          <p:nvPr>
            <p:ph type="sldNum" sz="quarter"/>
          </p:nvPr>
        </p:nvSpPr>
        <p:spPr>
          <a:noFill/>
        </p:spPr>
        <p:txBody>
          <a:bodyPr/>
          <a:lstStyle/>
          <a:p>
            <a:fld id="{837FB75D-8830-49A0-8BEE-DFCFAFF940D7}" type="slidenum">
              <a:rPr lang="mk-MK"/>
              <a:pPr/>
              <a:t>39</a:t>
            </a:fld>
            <a:endParaRPr lang="mk-MK"/>
          </a:p>
        </p:txBody>
      </p:sp>
      <p:sp>
        <p:nvSpPr>
          <p:cNvPr id="8909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909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9"/>
          <p:cNvSpPr>
            <a:spLocks noGrp="1" noChangeArrowheads="1"/>
          </p:cNvSpPr>
          <p:nvPr>
            <p:ph type="sldNum" sz="quarter"/>
          </p:nvPr>
        </p:nvSpPr>
        <p:spPr>
          <a:noFill/>
        </p:spPr>
        <p:txBody>
          <a:bodyPr/>
          <a:lstStyle/>
          <a:p>
            <a:fld id="{8A790942-BA92-445C-86A9-8EE5588B231D}" type="slidenum">
              <a:rPr lang="mk-MK"/>
              <a:pPr/>
              <a:t>4</a:t>
            </a:fld>
            <a:endParaRPr lang="mk-MK"/>
          </a:p>
        </p:txBody>
      </p:sp>
      <p:sp>
        <p:nvSpPr>
          <p:cNvPr id="5325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325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9"/>
          <p:cNvSpPr>
            <a:spLocks noGrp="1" noChangeArrowheads="1"/>
          </p:cNvSpPr>
          <p:nvPr>
            <p:ph type="sldNum" sz="quarter"/>
          </p:nvPr>
        </p:nvSpPr>
        <p:spPr>
          <a:noFill/>
        </p:spPr>
        <p:txBody>
          <a:bodyPr/>
          <a:lstStyle/>
          <a:p>
            <a:fld id="{2D274344-03D6-4D6B-9D54-AB2879587CF8}" type="slidenum">
              <a:rPr lang="mk-MK"/>
              <a:pPr/>
              <a:t>40</a:t>
            </a:fld>
            <a:endParaRPr lang="mk-MK"/>
          </a:p>
        </p:txBody>
      </p:sp>
      <p:sp>
        <p:nvSpPr>
          <p:cNvPr id="9011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011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9"/>
          <p:cNvSpPr>
            <a:spLocks noGrp="1" noChangeArrowheads="1"/>
          </p:cNvSpPr>
          <p:nvPr>
            <p:ph type="sldNum" sz="quarter"/>
          </p:nvPr>
        </p:nvSpPr>
        <p:spPr>
          <a:noFill/>
        </p:spPr>
        <p:txBody>
          <a:bodyPr/>
          <a:lstStyle/>
          <a:p>
            <a:fld id="{1501EE39-3414-41AD-AB98-DF0022137385}" type="slidenum">
              <a:rPr lang="mk-MK"/>
              <a:pPr/>
              <a:t>41</a:t>
            </a:fld>
            <a:endParaRPr lang="mk-MK"/>
          </a:p>
        </p:txBody>
      </p:sp>
      <p:sp>
        <p:nvSpPr>
          <p:cNvPr id="9113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114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9"/>
          <p:cNvSpPr>
            <a:spLocks noGrp="1" noChangeArrowheads="1"/>
          </p:cNvSpPr>
          <p:nvPr>
            <p:ph type="sldNum" sz="quarter"/>
          </p:nvPr>
        </p:nvSpPr>
        <p:spPr>
          <a:noFill/>
        </p:spPr>
        <p:txBody>
          <a:bodyPr/>
          <a:lstStyle/>
          <a:p>
            <a:fld id="{F08721B8-D9F1-4866-B0F1-6A7D447EE8EF}" type="slidenum">
              <a:rPr lang="mk-MK"/>
              <a:pPr/>
              <a:t>42</a:t>
            </a:fld>
            <a:endParaRPr lang="mk-MK"/>
          </a:p>
        </p:txBody>
      </p:sp>
      <p:sp>
        <p:nvSpPr>
          <p:cNvPr id="9216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216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9"/>
          <p:cNvSpPr>
            <a:spLocks noGrp="1" noChangeArrowheads="1"/>
          </p:cNvSpPr>
          <p:nvPr>
            <p:ph type="sldNum" sz="quarter"/>
          </p:nvPr>
        </p:nvSpPr>
        <p:spPr>
          <a:noFill/>
        </p:spPr>
        <p:txBody>
          <a:bodyPr/>
          <a:lstStyle/>
          <a:p>
            <a:fld id="{1DDB897C-6396-4157-82D3-25759940F5B6}" type="slidenum">
              <a:rPr lang="mk-MK"/>
              <a:pPr/>
              <a:t>43</a:t>
            </a:fld>
            <a:endParaRPr lang="mk-MK"/>
          </a:p>
        </p:txBody>
      </p:sp>
      <p:sp>
        <p:nvSpPr>
          <p:cNvPr id="9318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318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9"/>
          <p:cNvSpPr>
            <a:spLocks noGrp="1" noChangeArrowheads="1"/>
          </p:cNvSpPr>
          <p:nvPr>
            <p:ph type="sldNum" sz="quarter"/>
          </p:nvPr>
        </p:nvSpPr>
        <p:spPr>
          <a:noFill/>
        </p:spPr>
        <p:txBody>
          <a:bodyPr/>
          <a:lstStyle/>
          <a:p>
            <a:fld id="{E8481661-B1E0-4BE0-8267-7811138F8402}" type="slidenum">
              <a:rPr lang="mk-MK"/>
              <a:pPr/>
              <a:t>44</a:t>
            </a:fld>
            <a:endParaRPr lang="mk-MK"/>
          </a:p>
        </p:txBody>
      </p:sp>
      <p:sp>
        <p:nvSpPr>
          <p:cNvPr id="9421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421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9"/>
          <p:cNvSpPr>
            <a:spLocks noGrp="1" noChangeArrowheads="1"/>
          </p:cNvSpPr>
          <p:nvPr>
            <p:ph type="sldNum" sz="quarter"/>
          </p:nvPr>
        </p:nvSpPr>
        <p:spPr>
          <a:noFill/>
        </p:spPr>
        <p:txBody>
          <a:bodyPr/>
          <a:lstStyle/>
          <a:p>
            <a:fld id="{D856C292-1B9E-4AA4-B5FB-73CEB4687F35}" type="slidenum">
              <a:rPr lang="mk-MK"/>
              <a:pPr/>
              <a:t>45</a:t>
            </a:fld>
            <a:endParaRPr lang="mk-MK"/>
          </a:p>
        </p:txBody>
      </p:sp>
      <p:sp>
        <p:nvSpPr>
          <p:cNvPr id="9523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523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9"/>
          <p:cNvSpPr>
            <a:spLocks noGrp="1" noChangeArrowheads="1"/>
          </p:cNvSpPr>
          <p:nvPr>
            <p:ph type="sldNum" sz="quarter"/>
          </p:nvPr>
        </p:nvSpPr>
        <p:spPr>
          <a:noFill/>
        </p:spPr>
        <p:txBody>
          <a:bodyPr/>
          <a:lstStyle/>
          <a:p>
            <a:fld id="{CAF5C283-EA3D-4CE4-80C0-13061D0E3B83}" type="slidenum">
              <a:rPr lang="mk-MK"/>
              <a:pPr/>
              <a:t>46</a:t>
            </a:fld>
            <a:endParaRPr lang="mk-MK"/>
          </a:p>
        </p:txBody>
      </p:sp>
      <p:sp>
        <p:nvSpPr>
          <p:cNvPr id="9625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626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9"/>
          <p:cNvSpPr>
            <a:spLocks noGrp="1" noChangeArrowheads="1"/>
          </p:cNvSpPr>
          <p:nvPr>
            <p:ph type="sldNum" sz="quarter"/>
          </p:nvPr>
        </p:nvSpPr>
        <p:spPr>
          <a:noFill/>
        </p:spPr>
        <p:txBody>
          <a:bodyPr/>
          <a:lstStyle/>
          <a:p>
            <a:fld id="{08AE4719-16A7-46C4-910D-B47B1E254104}" type="slidenum">
              <a:rPr lang="mk-MK"/>
              <a:pPr/>
              <a:t>5</a:t>
            </a:fld>
            <a:endParaRPr lang="mk-MK"/>
          </a:p>
        </p:txBody>
      </p:sp>
      <p:sp>
        <p:nvSpPr>
          <p:cNvPr id="5427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4276"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9"/>
          <p:cNvSpPr>
            <a:spLocks noGrp="1" noChangeArrowheads="1"/>
          </p:cNvSpPr>
          <p:nvPr>
            <p:ph type="sldNum" sz="quarter"/>
          </p:nvPr>
        </p:nvSpPr>
        <p:spPr>
          <a:noFill/>
        </p:spPr>
        <p:txBody>
          <a:bodyPr/>
          <a:lstStyle/>
          <a:p>
            <a:fld id="{3C7F8609-BA08-40B7-A170-2BB74CD31648}" type="slidenum">
              <a:rPr lang="mk-MK"/>
              <a:pPr/>
              <a:t>6</a:t>
            </a:fld>
            <a:endParaRPr lang="mk-MK"/>
          </a:p>
        </p:txBody>
      </p:sp>
      <p:sp>
        <p:nvSpPr>
          <p:cNvPr id="5529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5300"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p>
            <a:fld id="{7AADC751-14D7-4BA6-A72D-FAB624B59250}" type="slidenum">
              <a:rPr lang="mk-MK"/>
              <a:pPr/>
              <a:t>7</a:t>
            </a:fld>
            <a:endParaRPr lang="mk-MK"/>
          </a:p>
        </p:txBody>
      </p:sp>
      <p:sp>
        <p:nvSpPr>
          <p:cNvPr id="5632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6324"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9"/>
          <p:cNvSpPr>
            <a:spLocks noGrp="1" noChangeArrowheads="1"/>
          </p:cNvSpPr>
          <p:nvPr>
            <p:ph type="sldNum" sz="quarter"/>
          </p:nvPr>
        </p:nvSpPr>
        <p:spPr>
          <a:noFill/>
        </p:spPr>
        <p:txBody>
          <a:bodyPr/>
          <a:lstStyle/>
          <a:p>
            <a:fld id="{AC0164A5-70F8-4524-9560-A1C795486E3C}" type="slidenum">
              <a:rPr lang="mk-MK"/>
              <a:pPr/>
              <a:t>8</a:t>
            </a:fld>
            <a:endParaRPr lang="mk-MK"/>
          </a:p>
        </p:txBody>
      </p:sp>
      <p:sp>
        <p:nvSpPr>
          <p:cNvPr id="5734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7348"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9"/>
          <p:cNvSpPr>
            <a:spLocks noGrp="1" noChangeArrowheads="1"/>
          </p:cNvSpPr>
          <p:nvPr>
            <p:ph type="sldNum" sz="quarter"/>
          </p:nvPr>
        </p:nvSpPr>
        <p:spPr>
          <a:noFill/>
        </p:spPr>
        <p:txBody>
          <a:bodyPr/>
          <a:lstStyle/>
          <a:p>
            <a:fld id="{27E39D01-3BB5-412A-AA18-7C8A757D8D70}" type="slidenum">
              <a:rPr lang="mk-MK"/>
              <a:pPr/>
              <a:t>9</a:t>
            </a:fld>
            <a:endParaRPr lang="mk-MK"/>
          </a:p>
        </p:txBody>
      </p:sp>
      <p:sp>
        <p:nvSpPr>
          <p:cNvPr id="5837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8372" name="Rectangle 2"/>
          <p:cNvSpPr txBox="1">
            <a:spLocks noGrp="1" noChangeArrowheads="1"/>
          </p:cNvSpPr>
          <p:nvPr>
            <p:ph type="body" idx="1"/>
          </p:nvPr>
        </p:nvSpPr>
        <p:spPr>
          <a:xfrm>
            <a:off x="755650" y="5078413"/>
            <a:ext cx="6043613" cy="4806950"/>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mk-MK"/>
          </a:p>
        </p:txBody>
      </p:sp>
      <p:sp>
        <p:nvSpPr>
          <p:cNvPr id="5" name="Rectangle 4"/>
          <p:cNvSpPr>
            <a:spLocks noGrp="1" noChangeArrowheads="1"/>
          </p:cNvSpPr>
          <p:nvPr>
            <p:ph type="ftr" idx="11"/>
          </p:nvPr>
        </p:nvSpPr>
        <p:spPr>
          <a:ln/>
        </p:spPr>
        <p:txBody>
          <a:bodyPr/>
          <a:lstStyle>
            <a:lvl1pPr>
              <a:defRPr/>
            </a:lvl1pPr>
          </a:lstStyle>
          <a:p>
            <a:pPr>
              <a:defRPr/>
            </a:pPr>
            <a:endParaRPr lang="mk-MK"/>
          </a:p>
        </p:txBody>
      </p:sp>
      <p:sp>
        <p:nvSpPr>
          <p:cNvPr id="6" name="Rectangle 5"/>
          <p:cNvSpPr>
            <a:spLocks noGrp="1" noChangeArrowheads="1"/>
          </p:cNvSpPr>
          <p:nvPr>
            <p:ph type="sldNum" idx="12"/>
          </p:nvPr>
        </p:nvSpPr>
        <p:spPr>
          <a:ln/>
        </p:spPr>
        <p:txBody>
          <a:bodyPr/>
          <a:lstStyle>
            <a:lvl1pPr>
              <a:defRPr/>
            </a:lvl1pPr>
          </a:lstStyle>
          <a:p>
            <a:pPr>
              <a:defRPr/>
            </a:pPr>
            <a:fld id="{3ABDB441-F303-47E0-BFFE-3380BE179A83}" type="slidenum">
              <a:rPr lang="mk-MK"/>
              <a:pPr>
                <a:defRPr/>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mk-MK"/>
          </a:p>
        </p:txBody>
      </p:sp>
      <p:sp>
        <p:nvSpPr>
          <p:cNvPr id="5" name="Rectangle 4"/>
          <p:cNvSpPr>
            <a:spLocks noGrp="1" noChangeArrowheads="1"/>
          </p:cNvSpPr>
          <p:nvPr>
            <p:ph type="ftr" idx="11"/>
          </p:nvPr>
        </p:nvSpPr>
        <p:spPr>
          <a:ln/>
        </p:spPr>
        <p:txBody>
          <a:bodyPr/>
          <a:lstStyle>
            <a:lvl1pPr>
              <a:defRPr/>
            </a:lvl1pPr>
          </a:lstStyle>
          <a:p>
            <a:pPr>
              <a:defRPr/>
            </a:pPr>
            <a:endParaRPr lang="mk-MK"/>
          </a:p>
        </p:txBody>
      </p:sp>
      <p:sp>
        <p:nvSpPr>
          <p:cNvPr id="6" name="Rectangle 5"/>
          <p:cNvSpPr>
            <a:spLocks noGrp="1" noChangeArrowheads="1"/>
          </p:cNvSpPr>
          <p:nvPr>
            <p:ph type="sldNum" idx="12"/>
          </p:nvPr>
        </p:nvSpPr>
        <p:spPr>
          <a:ln/>
        </p:spPr>
        <p:txBody>
          <a:bodyPr/>
          <a:lstStyle>
            <a:lvl1pPr>
              <a:defRPr/>
            </a:lvl1pPr>
          </a:lstStyle>
          <a:p>
            <a:pPr>
              <a:defRPr/>
            </a:pPr>
            <a:fld id="{EB36BDB2-3EB6-4036-8C9C-B64A0844B9CA}" type="slidenum">
              <a:rPr lang="mk-MK"/>
              <a:pPr>
                <a:defRPr/>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2500" y="231775"/>
            <a:ext cx="2265363" cy="65198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231775"/>
            <a:ext cx="6646862" cy="6519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mk-MK"/>
          </a:p>
        </p:txBody>
      </p:sp>
      <p:sp>
        <p:nvSpPr>
          <p:cNvPr id="5" name="Rectangle 4"/>
          <p:cNvSpPr>
            <a:spLocks noGrp="1" noChangeArrowheads="1"/>
          </p:cNvSpPr>
          <p:nvPr>
            <p:ph type="ftr" idx="11"/>
          </p:nvPr>
        </p:nvSpPr>
        <p:spPr>
          <a:ln/>
        </p:spPr>
        <p:txBody>
          <a:bodyPr/>
          <a:lstStyle>
            <a:lvl1pPr>
              <a:defRPr/>
            </a:lvl1pPr>
          </a:lstStyle>
          <a:p>
            <a:pPr>
              <a:defRPr/>
            </a:pPr>
            <a:endParaRPr lang="mk-MK"/>
          </a:p>
        </p:txBody>
      </p:sp>
      <p:sp>
        <p:nvSpPr>
          <p:cNvPr id="6" name="Rectangle 5"/>
          <p:cNvSpPr>
            <a:spLocks noGrp="1" noChangeArrowheads="1"/>
          </p:cNvSpPr>
          <p:nvPr>
            <p:ph type="sldNum" idx="12"/>
          </p:nvPr>
        </p:nvSpPr>
        <p:spPr>
          <a:ln/>
        </p:spPr>
        <p:txBody>
          <a:bodyPr/>
          <a:lstStyle>
            <a:lvl1pPr>
              <a:defRPr/>
            </a:lvl1pPr>
          </a:lstStyle>
          <a:p>
            <a:pPr>
              <a:defRPr/>
            </a:pPr>
            <a:fld id="{1601318F-C262-49FE-A4A8-418C86E477AB}" type="slidenum">
              <a:rPr lang="mk-MK"/>
              <a:pPr>
                <a:defRPr/>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mk-MK"/>
          </a:p>
        </p:txBody>
      </p:sp>
      <p:sp>
        <p:nvSpPr>
          <p:cNvPr id="5" name="Rectangle 4"/>
          <p:cNvSpPr>
            <a:spLocks noGrp="1" noChangeArrowheads="1"/>
          </p:cNvSpPr>
          <p:nvPr>
            <p:ph type="ftr" idx="11"/>
          </p:nvPr>
        </p:nvSpPr>
        <p:spPr>
          <a:ln/>
        </p:spPr>
        <p:txBody>
          <a:bodyPr/>
          <a:lstStyle>
            <a:lvl1pPr>
              <a:defRPr/>
            </a:lvl1pPr>
          </a:lstStyle>
          <a:p>
            <a:pPr>
              <a:defRPr/>
            </a:pPr>
            <a:endParaRPr lang="mk-MK"/>
          </a:p>
        </p:txBody>
      </p:sp>
      <p:sp>
        <p:nvSpPr>
          <p:cNvPr id="6" name="Rectangle 5"/>
          <p:cNvSpPr>
            <a:spLocks noGrp="1" noChangeArrowheads="1"/>
          </p:cNvSpPr>
          <p:nvPr>
            <p:ph type="sldNum" idx="12"/>
          </p:nvPr>
        </p:nvSpPr>
        <p:spPr>
          <a:ln/>
        </p:spPr>
        <p:txBody>
          <a:bodyPr/>
          <a:lstStyle>
            <a:lvl1pPr>
              <a:defRPr/>
            </a:lvl1pPr>
          </a:lstStyle>
          <a:p>
            <a:pPr>
              <a:defRPr/>
            </a:pPr>
            <a:fld id="{807A3860-24B8-4F4B-81CE-6B49F21D2C2F}" type="slidenum">
              <a:rPr lang="mk-MK"/>
              <a:pPr>
                <a:defRPr/>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mk-MK"/>
          </a:p>
        </p:txBody>
      </p:sp>
      <p:sp>
        <p:nvSpPr>
          <p:cNvPr id="5" name="Rectangle 4"/>
          <p:cNvSpPr>
            <a:spLocks noGrp="1" noChangeArrowheads="1"/>
          </p:cNvSpPr>
          <p:nvPr>
            <p:ph type="ftr" idx="11"/>
          </p:nvPr>
        </p:nvSpPr>
        <p:spPr>
          <a:ln/>
        </p:spPr>
        <p:txBody>
          <a:bodyPr/>
          <a:lstStyle>
            <a:lvl1pPr>
              <a:defRPr/>
            </a:lvl1pPr>
          </a:lstStyle>
          <a:p>
            <a:pPr>
              <a:defRPr/>
            </a:pPr>
            <a:endParaRPr lang="mk-MK"/>
          </a:p>
        </p:txBody>
      </p:sp>
      <p:sp>
        <p:nvSpPr>
          <p:cNvPr id="6" name="Rectangle 5"/>
          <p:cNvSpPr>
            <a:spLocks noGrp="1" noChangeArrowheads="1"/>
          </p:cNvSpPr>
          <p:nvPr>
            <p:ph type="sldNum" idx="12"/>
          </p:nvPr>
        </p:nvSpPr>
        <p:spPr>
          <a:ln/>
        </p:spPr>
        <p:txBody>
          <a:bodyPr/>
          <a:lstStyle>
            <a:lvl1pPr>
              <a:defRPr/>
            </a:lvl1pPr>
          </a:lstStyle>
          <a:p>
            <a:pPr>
              <a:defRPr/>
            </a:pPr>
            <a:fld id="{8B40D6F4-AF90-4388-9868-7EEC0C783B85}" type="slidenum">
              <a:rPr lang="mk-MK"/>
              <a:pPr>
                <a:defRPr/>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6112"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1750" y="1768475"/>
            <a:ext cx="4456113"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mk-MK"/>
          </a:p>
        </p:txBody>
      </p:sp>
      <p:sp>
        <p:nvSpPr>
          <p:cNvPr id="6" name="Rectangle 4"/>
          <p:cNvSpPr>
            <a:spLocks noGrp="1" noChangeArrowheads="1"/>
          </p:cNvSpPr>
          <p:nvPr>
            <p:ph type="ftr" idx="11"/>
          </p:nvPr>
        </p:nvSpPr>
        <p:spPr>
          <a:ln/>
        </p:spPr>
        <p:txBody>
          <a:bodyPr/>
          <a:lstStyle>
            <a:lvl1pPr>
              <a:defRPr/>
            </a:lvl1pPr>
          </a:lstStyle>
          <a:p>
            <a:pPr>
              <a:defRPr/>
            </a:pPr>
            <a:endParaRPr lang="mk-MK"/>
          </a:p>
        </p:txBody>
      </p:sp>
      <p:sp>
        <p:nvSpPr>
          <p:cNvPr id="7" name="Rectangle 5"/>
          <p:cNvSpPr>
            <a:spLocks noGrp="1" noChangeArrowheads="1"/>
          </p:cNvSpPr>
          <p:nvPr>
            <p:ph type="sldNum" idx="12"/>
          </p:nvPr>
        </p:nvSpPr>
        <p:spPr>
          <a:ln/>
        </p:spPr>
        <p:txBody>
          <a:bodyPr/>
          <a:lstStyle>
            <a:lvl1pPr>
              <a:defRPr/>
            </a:lvl1pPr>
          </a:lstStyle>
          <a:p>
            <a:pPr>
              <a:defRPr/>
            </a:pPr>
            <a:fld id="{B8DBD0C4-1BA0-46CC-BDBE-B9EBF4B2F124}" type="slidenum">
              <a:rPr lang="mk-MK"/>
              <a:pPr>
                <a:defRPr/>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mk-MK"/>
          </a:p>
        </p:txBody>
      </p:sp>
      <p:sp>
        <p:nvSpPr>
          <p:cNvPr id="8" name="Rectangle 4"/>
          <p:cNvSpPr>
            <a:spLocks noGrp="1" noChangeArrowheads="1"/>
          </p:cNvSpPr>
          <p:nvPr>
            <p:ph type="ftr" idx="11"/>
          </p:nvPr>
        </p:nvSpPr>
        <p:spPr>
          <a:ln/>
        </p:spPr>
        <p:txBody>
          <a:bodyPr/>
          <a:lstStyle>
            <a:lvl1pPr>
              <a:defRPr/>
            </a:lvl1pPr>
          </a:lstStyle>
          <a:p>
            <a:pPr>
              <a:defRPr/>
            </a:pPr>
            <a:endParaRPr lang="mk-MK"/>
          </a:p>
        </p:txBody>
      </p:sp>
      <p:sp>
        <p:nvSpPr>
          <p:cNvPr id="9" name="Rectangle 5"/>
          <p:cNvSpPr>
            <a:spLocks noGrp="1" noChangeArrowheads="1"/>
          </p:cNvSpPr>
          <p:nvPr>
            <p:ph type="sldNum" idx="12"/>
          </p:nvPr>
        </p:nvSpPr>
        <p:spPr>
          <a:ln/>
        </p:spPr>
        <p:txBody>
          <a:bodyPr/>
          <a:lstStyle>
            <a:lvl1pPr>
              <a:defRPr/>
            </a:lvl1pPr>
          </a:lstStyle>
          <a:p>
            <a:pPr>
              <a:defRPr/>
            </a:pPr>
            <a:fld id="{DA748143-676D-4889-8AB8-07EFE652F078}" type="slidenum">
              <a:rPr lang="mk-MK"/>
              <a:pPr>
                <a:defRPr/>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mk-MK"/>
          </a:p>
        </p:txBody>
      </p:sp>
      <p:sp>
        <p:nvSpPr>
          <p:cNvPr id="4" name="Rectangle 4"/>
          <p:cNvSpPr>
            <a:spLocks noGrp="1" noChangeArrowheads="1"/>
          </p:cNvSpPr>
          <p:nvPr>
            <p:ph type="ftr" idx="11"/>
          </p:nvPr>
        </p:nvSpPr>
        <p:spPr>
          <a:ln/>
        </p:spPr>
        <p:txBody>
          <a:bodyPr/>
          <a:lstStyle>
            <a:lvl1pPr>
              <a:defRPr/>
            </a:lvl1pPr>
          </a:lstStyle>
          <a:p>
            <a:pPr>
              <a:defRPr/>
            </a:pPr>
            <a:endParaRPr lang="mk-MK"/>
          </a:p>
        </p:txBody>
      </p:sp>
      <p:sp>
        <p:nvSpPr>
          <p:cNvPr id="5" name="Rectangle 5"/>
          <p:cNvSpPr>
            <a:spLocks noGrp="1" noChangeArrowheads="1"/>
          </p:cNvSpPr>
          <p:nvPr>
            <p:ph type="sldNum" idx="12"/>
          </p:nvPr>
        </p:nvSpPr>
        <p:spPr>
          <a:ln/>
        </p:spPr>
        <p:txBody>
          <a:bodyPr/>
          <a:lstStyle>
            <a:lvl1pPr>
              <a:defRPr/>
            </a:lvl1pPr>
          </a:lstStyle>
          <a:p>
            <a:pPr>
              <a:defRPr/>
            </a:pPr>
            <a:fld id="{E85F269B-18A2-4FD6-BF24-D36AC62E1FC0}" type="slidenum">
              <a:rPr lang="mk-MK"/>
              <a:pPr>
                <a:defRPr/>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mk-MK"/>
          </a:p>
        </p:txBody>
      </p:sp>
      <p:sp>
        <p:nvSpPr>
          <p:cNvPr id="3" name="Rectangle 4"/>
          <p:cNvSpPr>
            <a:spLocks noGrp="1" noChangeArrowheads="1"/>
          </p:cNvSpPr>
          <p:nvPr>
            <p:ph type="ftr" idx="11"/>
          </p:nvPr>
        </p:nvSpPr>
        <p:spPr>
          <a:ln/>
        </p:spPr>
        <p:txBody>
          <a:bodyPr/>
          <a:lstStyle>
            <a:lvl1pPr>
              <a:defRPr/>
            </a:lvl1pPr>
          </a:lstStyle>
          <a:p>
            <a:pPr>
              <a:defRPr/>
            </a:pPr>
            <a:endParaRPr lang="mk-MK"/>
          </a:p>
        </p:txBody>
      </p:sp>
      <p:sp>
        <p:nvSpPr>
          <p:cNvPr id="4" name="Rectangle 5"/>
          <p:cNvSpPr>
            <a:spLocks noGrp="1" noChangeArrowheads="1"/>
          </p:cNvSpPr>
          <p:nvPr>
            <p:ph type="sldNum" idx="12"/>
          </p:nvPr>
        </p:nvSpPr>
        <p:spPr>
          <a:ln/>
        </p:spPr>
        <p:txBody>
          <a:bodyPr/>
          <a:lstStyle>
            <a:lvl1pPr>
              <a:defRPr/>
            </a:lvl1pPr>
          </a:lstStyle>
          <a:p>
            <a:pPr>
              <a:defRPr/>
            </a:pPr>
            <a:fld id="{79A02143-5D8F-4A2D-8A3C-8A748484CD8D}" type="slidenum">
              <a:rPr lang="mk-MK"/>
              <a:pPr>
                <a:defRPr/>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mk-MK"/>
          </a:p>
        </p:txBody>
      </p:sp>
      <p:sp>
        <p:nvSpPr>
          <p:cNvPr id="6" name="Rectangle 4"/>
          <p:cNvSpPr>
            <a:spLocks noGrp="1" noChangeArrowheads="1"/>
          </p:cNvSpPr>
          <p:nvPr>
            <p:ph type="ftr" idx="11"/>
          </p:nvPr>
        </p:nvSpPr>
        <p:spPr>
          <a:ln/>
        </p:spPr>
        <p:txBody>
          <a:bodyPr/>
          <a:lstStyle>
            <a:lvl1pPr>
              <a:defRPr/>
            </a:lvl1pPr>
          </a:lstStyle>
          <a:p>
            <a:pPr>
              <a:defRPr/>
            </a:pPr>
            <a:endParaRPr lang="mk-MK"/>
          </a:p>
        </p:txBody>
      </p:sp>
      <p:sp>
        <p:nvSpPr>
          <p:cNvPr id="7" name="Rectangle 5"/>
          <p:cNvSpPr>
            <a:spLocks noGrp="1" noChangeArrowheads="1"/>
          </p:cNvSpPr>
          <p:nvPr>
            <p:ph type="sldNum" idx="12"/>
          </p:nvPr>
        </p:nvSpPr>
        <p:spPr>
          <a:ln/>
        </p:spPr>
        <p:txBody>
          <a:bodyPr/>
          <a:lstStyle>
            <a:lvl1pPr>
              <a:defRPr/>
            </a:lvl1pPr>
          </a:lstStyle>
          <a:p>
            <a:pPr>
              <a:defRPr/>
            </a:pPr>
            <a:fld id="{8D3B7597-E5DE-4F3C-94F0-B8A30315C4FC}" type="slidenum">
              <a:rPr lang="mk-MK"/>
              <a:pPr>
                <a:defRPr/>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mk-MK"/>
          </a:p>
        </p:txBody>
      </p:sp>
      <p:sp>
        <p:nvSpPr>
          <p:cNvPr id="6" name="Rectangle 4"/>
          <p:cNvSpPr>
            <a:spLocks noGrp="1" noChangeArrowheads="1"/>
          </p:cNvSpPr>
          <p:nvPr>
            <p:ph type="ftr" idx="11"/>
          </p:nvPr>
        </p:nvSpPr>
        <p:spPr>
          <a:ln/>
        </p:spPr>
        <p:txBody>
          <a:bodyPr/>
          <a:lstStyle>
            <a:lvl1pPr>
              <a:defRPr/>
            </a:lvl1pPr>
          </a:lstStyle>
          <a:p>
            <a:pPr>
              <a:defRPr/>
            </a:pPr>
            <a:endParaRPr lang="mk-MK"/>
          </a:p>
        </p:txBody>
      </p:sp>
      <p:sp>
        <p:nvSpPr>
          <p:cNvPr id="7" name="Rectangle 5"/>
          <p:cNvSpPr>
            <a:spLocks noGrp="1" noChangeArrowheads="1"/>
          </p:cNvSpPr>
          <p:nvPr>
            <p:ph type="sldNum" idx="12"/>
          </p:nvPr>
        </p:nvSpPr>
        <p:spPr>
          <a:ln/>
        </p:spPr>
        <p:txBody>
          <a:bodyPr/>
          <a:lstStyle>
            <a:lvl1pPr>
              <a:defRPr/>
            </a:lvl1pPr>
          </a:lstStyle>
          <a:p>
            <a:pPr>
              <a:defRPr/>
            </a:pPr>
            <a:fld id="{04B311E7-7AA0-436C-B84E-344ED88C4C34}" type="slidenum">
              <a:rPr lang="mk-MK"/>
              <a:pPr>
                <a:defRPr/>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231775"/>
            <a:ext cx="9064625" cy="1392238"/>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Кликнете за да го измените форматот на текстот на насловот</a:t>
            </a:r>
          </a:p>
        </p:txBody>
      </p:sp>
      <p:sp>
        <p:nvSpPr>
          <p:cNvPr id="1027" name="Rectangle 2"/>
          <p:cNvSpPr>
            <a:spLocks noGrp="1" noChangeArrowheads="1"/>
          </p:cNvSpPr>
          <p:nvPr>
            <p:ph type="body" idx="1"/>
          </p:nvPr>
        </p:nvSpPr>
        <p:spPr bwMode="auto">
          <a:xfrm>
            <a:off x="503238" y="1768475"/>
            <a:ext cx="9064625" cy="4983163"/>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Кликнете за да ја измените контурата на текстот</a:t>
            </a:r>
          </a:p>
          <a:p>
            <a:pPr lvl="1"/>
            <a:r>
              <a:rPr lang="en-GB" smtClean="0"/>
              <a:t>Второ ниво на главни црти</a:t>
            </a:r>
          </a:p>
          <a:p>
            <a:pPr lvl="2"/>
            <a:r>
              <a:rPr lang="en-GB" smtClean="0"/>
              <a:t>Трето ниво на главни црти</a:t>
            </a:r>
          </a:p>
          <a:p>
            <a:pPr lvl="3"/>
            <a:r>
              <a:rPr lang="en-GB" smtClean="0"/>
              <a:t>Четврто ниво на главни црти</a:t>
            </a:r>
          </a:p>
          <a:p>
            <a:pPr lvl="4"/>
            <a:r>
              <a:rPr lang="en-GB" smtClean="0"/>
              <a:t>Петто ниво на главни црти</a:t>
            </a:r>
          </a:p>
          <a:p>
            <a:pPr lvl="4"/>
            <a:r>
              <a:rPr lang="en-GB" smtClean="0"/>
              <a:t>Шесто ниво на главни црти</a:t>
            </a:r>
          </a:p>
          <a:p>
            <a:pPr lvl="4"/>
            <a:r>
              <a:rPr lang="en-GB" smtClean="0"/>
              <a:t>Седмо ниво на главни црти</a:t>
            </a:r>
          </a:p>
          <a:p>
            <a:pPr lvl="4"/>
            <a:r>
              <a:rPr lang="en-GB" smtClean="0"/>
              <a:t>Осмо ниво на главни црти</a:t>
            </a:r>
          </a:p>
          <a:p>
            <a:pPr lvl="4"/>
            <a:r>
              <a:rPr lang="en-GB" smtClean="0"/>
              <a:t>Деветто ниво на главни црти</a:t>
            </a:r>
          </a:p>
        </p:txBody>
      </p:sp>
      <p:sp>
        <p:nvSpPr>
          <p:cNvPr id="2" name="Rectangle 3"/>
          <p:cNvSpPr>
            <a:spLocks noGrp="1" noChangeArrowheads="1"/>
          </p:cNvSpPr>
          <p:nvPr>
            <p:ph type="dt"/>
          </p:nvPr>
        </p:nvSpPr>
        <p:spPr bwMode="auto">
          <a:xfrm>
            <a:off x="503238" y="6886575"/>
            <a:ext cx="2341562" cy="5143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ea typeface="+mn-ea"/>
                <a:cs typeface="+mn-cs"/>
              </a:defRPr>
            </a:lvl1pPr>
          </a:lstStyle>
          <a:p>
            <a:pPr>
              <a:defRPr/>
            </a:pPr>
            <a:endParaRPr lang="mk-MK"/>
          </a:p>
        </p:txBody>
      </p:sp>
      <p:sp>
        <p:nvSpPr>
          <p:cNvPr id="1028" name="Rectangle 4"/>
          <p:cNvSpPr>
            <a:spLocks noGrp="1" noChangeArrowheads="1"/>
          </p:cNvSpPr>
          <p:nvPr>
            <p:ph type="ftr"/>
          </p:nvPr>
        </p:nvSpPr>
        <p:spPr bwMode="auto">
          <a:xfrm>
            <a:off x="3448050" y="6886575"/>
            <a:ext cx="3189288" cy="5143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ea typeface="+mn-ea"/>
                <a:cs typeface="+mn-cs"/>
              </a:defRPr>
            </a:lvl1pPr>
          </a:lstStyle>
          <a:p>
            <a:pPr>
              <a:defRPr/>
            </a:pPr>
            <a:endParaRPr lang="mk-MK"/>
          </a:p>
        </p:txBody>
      </p:sp>
      <p:sp>
        <p:nvSpPr>
          <p:cNvPr id="1029" name="Rectangle 5"/>
          <p:cNvSpPr>
            <a:spLocks noGrp="1" noChangeArrowheads="1"/>
          </p:cNvSpPr>
          <p:nvPr>
            <p:ph type="sldNum"/>
          </p:nvPr>
        </p:nvSpPr>
        <p:spPr bwMode="auto">
          <a:xfrm>
            <a:off x="7226300" y="6886575"/>
            <a:ext cx="2341563" cy="5143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ea typeface="+mn-ea"/>
                <a:cs typeface="+mn-cs"/>
              </a:defRPr>
            </a:lvl1pPr>
          </a:lstStyle>
          <a:p>
            <a:pPr>
              <a:defRPr/>
            </a:pPr>
            <a:fld id="{845AE22A-0A04-4A94-AB32-00ADB9365276}" type="slidenum">
              <a:rPr lang="mk-MK"/>
              <a:pPr>
                <a:defRPr/>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ctr" defTabSz="449263" rtl="0" eaLnBrk="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ctr" defTabSz="449263" rtl="0" eaLnBrk="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ctr" defTabSz="449263" rtl="0" eaLnBrk="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ctr" defTabSz="449263" rtl="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49263" rtl="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49263" rtl="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49263" rtl="0" fontAlgn="base" hangingPunct="0">
        <a:lnSpc>
          <a:spcPct val="104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49263" rtl="0" eaLnBrk="0" fontAlgn="base" hangingPunct="0">
        <a:lnSpc>
          <a:spcPct val="104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104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lnSpc>
          <a:spcPct val="104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lnSpc>
          <a:spcPct val="104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051" name="Text Box 2"/>
          <p:cNvSpPr txBox="1">
            <a:spLocks noChangeArrowheads="1"/>
          </p:cNvSpPr>
          <p:nvPr/>
        </p:nvSpPr>
        <p:spPr bwMode="auto">
          <a:xfrm>
            <a:off x="2879725" y="2339975"/>
            <a:ext cx="3060700" cy="1268413"/>
          </a:xfrm>
          <a:prstGeom prst="rect">
            <a:avLst/>
          </a:prstGeom>
          <a:noFill/>
          <a:ln w="9525">
            <a:noFill/>
            <a:round/>
            <a:headEnd/>
            <a:tailEnd/>
          </a:ln>
        </p:spPr>
        <p:txBody>
          <a:bodyPr wrap="none" anchor="ctr"/>
          <a:lstStyle/>
          <a:p>
            <a:endParaRPr lang="en-US"/>
          </a:p>
        </p:txBody>
      </p:sp>
      <p:sp>
        <p:nvSpPr>
          <p:cNvPr id="2052" name="Text Box 3"/>
          <p:cNvSpPr txBox="1">
            <a:spLocks noChangeArrowheads="1"/>
          </p:cNvSpPr>
          <p:nvPr/>
        </p:nvSpPr>
        <p:spPr bwMode="auto">
          <a:xfrm>
            <a:off x="473075" y="720725"/>
            <a:ext cx="9066213" cy="5807075"/>
          </a:xfrm>
          <a:prstGeom prst="rect">
            <a:avLst/>
          </a:prstGeom>
          <a:noFill/>
          <a:ln w="9525">
            <a:noFill/>
            <a:round/>
            <a:headEnd/>
            <a:tailEnd/>
          </a:ln>
        </p:spPr>
        <p:txBody>
          <a:bodyPr lIns="0" tIns="0" rIns="0" bIns="0" anchor="ctr"/>
          <a:lstStyle/>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4800" b="1">
                <a:solidFill>
                  <a:srgbClr val="6B2394"/>
                </a:solidFill>
              </a:rPr>
              <a:t>ТАБЛИЦА МНОЖЕЊЕ СО</a:t>
            </a:r>
          </a:p>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4800" b="1">
                <a:solidFill>
                  <a:srgbClr val="6B2394"/>
                </a:solidFill>
              </a:rPr>
              <a:t> 2, 3, 4, 5 И 10</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1267" name="Text Box 2"/>
          <p:cNvSpPr txBox="1">
            <a:spLocks noChangeArrowheads="1"/>
          </p:cNvSpPr>
          <p:nvPr/>
        </p:nvSpPr>
        <p:spPr bwMode="auto">
          <a:xfrm>
            <a:off x="2339975" y="2339975"/>
            <a:ext cx="3779838"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3 =</a:t>
            </a:r>
          </a:p>
        </p:txBody>
      </p:sp>
      <p:sp>
        <p:nvSpPr>
          <p:cNvPr id="12291"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12292"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a:t>
            </a:r>
          </a:p>
        </p:txBody>
      </p:sp>
      <p:sp>
        <p:nvSpPr>
          <p:cNvPr id="12293"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6</a:t>
            </a:r>
          </a:p>
        </p:txBody>
      </p:sp>
    </p:spTree>
  </p:cSld>
  <p:clrMapOvr>
    <a:masterClrMapping/>
  </p:clrMapOvr>
  <p:transition spd="med"/>
  <p:timing>
    <p:tnLst>
      <p:par>
        <p:cTn id="1" dur="indefinite" restart="never" nodeType="tmRoot">
          <p:childTnLst>
            <p:par>
              <p:cTn id="2" fill="hold" nodeType="interactiveSeq">
                <p:stCondLst>
                  <p:cond delay="0">
                    <p:tgtEl>
                      <p:spTgt spid="12292"/>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12292"/>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2291"/>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12291"/>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12293"/>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06356480483068 0.00409623804118694c0.00468606549801288 0.03884700286471 0.0178151283157214 0.075644289497865 0.0208045149265226 0.114784108967083 0.00314228470437724 0.0411417029854305 0.0156336840321636 0.0780356251013459 0.0296918805262022 0.114784108967083 0.00910699320075864 0.0238059122907671 0.0205621322283496 0.140015139722178 0.0445176222311225 0.0358700340522134 0.0134248473271012-0.058363746403111 0.0536473705289749-0.102485811577753 0.0563943744416032-0.165002156640182 0.00183129824260952-0.0416767054174536 0.0294898949443913-0.0734969677314739 0.0237535044209618-0.118346710988595-0.00468160055154432-0.0366029094273775 0-0.0741802064753257 0-0.111221506945571 0-0.0513893140911303-0.00100992790905449-0.102876233717096 0-0.154216745040808 0.00113187164514378-0.057539620891255 0.0168052004066669-0.113124814874871 0.0356302566314427-0.165002156640182 0.0122014592497964-0.0336242964684544 0.0117151637450321-0.0858928706556403 0.0593837610524046-0.100436095346198 0.0548217651876096-0.0167255865305914 0.0755022104809144 0.0437760823739257 0.0890756415786069 0.0825254797037998 0.0201844860768756 0.0576226206375433 0.0439116654856898 0.111123901410734 0.0593837610524046 0.172176163450624 0.0137514361038934 0.0542626095359592 0.039064011522228 0.105609188692503 0.0712605132628855 0.147042738230366 0.0429148262401454 0.0552269185407946 0.11230398348686 0.0547567050429707 0.172212907051973 0.0645660612939842 0.0323153917996178 0.00529125164816222 0.0626559274777411 0.0120054807848224 0.0950140176838472 0.021522020431328 0.032919863311364 0.00968175755629184 0.0692002603284143-0.00361140478893043 0.0979630071782865-0.0323074320307011 0.0338516692501967-0.033773145105137 0.073845928710065-0.0704711961515594 0.0712605132628854-0.13269472460948-0.00211908240925107-0.0510002308296553 0.00270660679626611-0.104633133344143-0.0148661388212822-0.150654143019296-0.0168080969110728-0.0440184822224329-0.0602724976123725-0.0684214799200044-0.103901383283527-0.0681286633154965-0.0586969939385336 0.000393946675362022-0.101639144767245 0.0586121236689909-0.112829145999569 0.118346710988596-0.00822857931415977 0.043925892352729-0.00949332234511246 0.0853072374466244-0.00593837610524062 0.136306129398411 0.00571190106063768 0.0819423432522177-0.0519506916417635 0.149629284903519-0.0890756415786068 0.218782806334792-0.031436462305497 0.0585574411134537-0.0810770125388951 0.071398448732501-0.127654887704489 0.0645660612939841-0.0365997455016825-0.00536872153419583-0.089560406974953 0.0164465326198584-0.115778135494008-0.0430440408626561-0.0223281160151708-0.0506646647729692-0.0504156012200005-0.0967270850224313-0.0623731476632058-0.150654143019296-0.0105173045844993-0.0474317450484398-0.0104628531378047-0.0978495486730448-0.00888736559967962-0.147042738230366l0.00294898949443917-0.00356260202151229">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229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804 -0.00336 0.00363 -0.00021 0.01056 -0.01407 C 0.01371 -0.02037 0.01875 -0.02478 0.02269 -0.03024 C 0.02474 -0.03297 0.03042 -0.03486 0.03325 -0.03612 C 0.03625 -0.03738 0.04239 -0.04032 0.04239 -0.04032 C 0.04854 -0.03948 0.05579 -0.04137 0.06051 -0.03612 C 0.07028 -0.02541 0.07359 -0.00441 0.08163 0.00819 C 0.08336 0.01071 0.08588 0.01197 0.08777 0.01428 C 0.09487 0.02247 0.10101 0.03318 0.10731 0.04242 C 0.11866 0.05922 0.12827 0.08022 0.13757 0.09891 C 0.16389 0.15182 0.20943 0.17765 0.25418 0.19151 C 0.26552 0.18794 0.27498 0.18395 0.28585 0.17954 C 0.29026 0.17513 0.29546 0.17219 0.29956 0.16736 C 0.30193 0.16442 0.30319 0.16001 0.30555 0.15728 C 0.30917 0.15308 0.3139 0.15098 0.31768 0.1472 C 0.32083 0.13376 0.32682 0.12095 0.33423 0.11087 C 0.33596 0.10017 0.33943 0.09093 0.34179 0.08064 C 0.34037 0.02541 0.34337 0.04137 0.3358 0.01218 C 0.33313 -0.01113 0.32745 -0.03843 0.31768 -0.05838 C 0.315 -0.07161 0.31154 -0.08085 0.30713 -0.09261 C 0.30208 -0.10584 0.2983 -0.11865 0.28885 -0.12684 C 0.27372 -0.12369 0.25875 -0.12054 0.24346 -0.11886 C 0.23259 -0.09912 0.21762 -0.10962 0.19808 -0.11088 C 0.18059 -0.12243 0.16262 -0.13146 0.14513 -0.14301 C 0.11551 -0.16233 0.14104 -0.14091 0.12701 -0.15309 C 0.12481 -0.16254 0.12638 -0.16443 0.13158 -0.17136 C 0.18201 -0.16968 0.23086 -0.1617 0.28128 -0.15918 C 0.29704 -0.16044 0.30823 -0.15834 0.32068 -0.16926 C 0.33123 -0.19068 0.32745 -0.18039 0.32225 -0.23373 C 0.3221 -0.23604 0.31926 -0.23646 0.31768 -0.23772 C 0.31012 -0.2436 0.30319 -0.25221 0.29499 -0.25599 C 0.28696 -0.25368 0.28995 -0.25389 0.28585 -0.25389 " pathEditMode="relative" ptsTypes="fffffffffffffffffffffffffffffffA">
                                      <p:cBhvr>
                                        <p:cTn id="21" dur="2000" fill="hold"/>
                                        <p:tgtEl>
                                          <p:spTgt spid="12293"/>
                                        </p:tgtEl>
                                        <p:attrNameLst>
                                          <p:attrName>ppt_x</p:attrName>
                                          <p:attrName>ppt_y</p:attrName>
                                        </p:attrNameLst>
                                      </p:cBhvr>
                                    </p:animMotion>
                                  </p:childTnLst>
                                </p:cTn>
                              </p:par>
                            </p:childTnLst>
                          </p:cTn>
                        </p:par>
                      </p:childTnLst>
                    </p:cTn>
                  </p:par>
                </p:childTnLst>
              </p:cTn>
              <p:nextCondLst>
                <p:cond evt="onClick" delay="0">
                  <p:tgtEl>
                    <p:spTgt spid="12293"/>
                  </p:tgtEl>
                </p:cond>
              </p:nextCondLst>
            </p:seq>
            <p:seq concurrent="1" nextAc="seek">
              <p:cTn id="22" restart="whenNotActive" fill="hold" evtFilter="cancelBubble" nodeType="interactiveSeq">
                <p:stCondLst>
                  <p:cond evt="onClick" delay="0">
                    <p:tgtEl>
                      <p:spTgt spid="1229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292"/>
                                        </p:tgtEl>
                                        <p:attrNameLst>
                                          <p:attrName>style.visibility</p:attrName>
                                        </p:attrNameLst>
                                      </p:cBhvr>
                                      <p:to>
                                        <p:strVal val="hidden"/>
                                      </p:to>
                                    </p:set>
                                  </p:childTnLst>
                                </p:cTn>
                              </p:par>
                            </p:childTnLst>
                          </p:cTn>
                        </p:par>
                      </p:childTnLst>
                    </p:cTn>
                  </p:par>
                </p:childTnLst>
              </p:cTn>
              <p:nextCondLst>
                <p:cond evt="onClick" delay="0">
                  <p:tgtEl>
                    <p:spTgt spid="12292"/>
                  </p:tgtEl>
                </p:cond>
              </p:nextCondLst>
            </p:seq>
            <p:seq concurrent="1" nextAc="seek">
              <p:cTn id="27" restart="whenNotActive" fill="hold" evtFilter="cancelBubble" nodeType="interactiveSeq">
                <p:stCondLst>
                  <p:cond evt="onClick" delay="0">
                    <p:tgtEl>
                      <p:spTgt spid="1229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291"/>
                                        </p:tgtEl>
                                        <p:attrNameLst>
                                          <p:attrName>style.visibility</p:attrName>
                                        </p:attrNameLst>
                                      </p:cBhvr>
                                      <p:to>
                                        <p:strVal val="hidden"/>
                                      </p:to>
                                    </p:set>
                                  </p:childTnLst>
                                </p:cTn>
                              </p:par>
                            </p:childTnLst>
                          </p:cTn>
                        </p:par>
                      </p:childTnLst>
                    </p:cTn>
                  </p:par>
                </p:childTnLst>
              </p:cTn>
              <p:nextCondLst>
                <p:cond evt="onClick" delay="0">
                  <p:tgtEl>
                    <p:spTgt spid="12291"/>
                  </p:tgtEl>
                </p:cond>
              </p:nextCondLst>
            </p:seq>
          </p:childTnLst>
        </p:cTn>
      </p:par>
    </p:tnLst>
    <p:bldLst>
      <p:bldP spid="12291" grpId="0" animBg="1"/>
      <p:bldP spid="12292" grpId="0" animBg="1"/>
      <p:bldP spid="122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2291"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9 =</a:t>
            </a:r>
          </a:p>
        </p:txBody>
      </p:sp>
      <p:sp>
        <p:nvSpPr>
          <p:cNvPr id="13315"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35</a:t>
            </a:r>
          </a:p>
        </p:txBody>
      </p:sp>
      <p:sp>
        <p:nvSpPr>
          <p:cNvPr id="13316"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45</a:t>
            </a:r>
          </a:p>
        </p:txBody>
      </p:sp>
      <p:sp>
        <p:nvSpPr>
          <p:cNvPr id="13317"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54</a:t>
            </a:r>
          </a:p>
        </p:txBody>
      </p:sp>
    </p:spTree>
  </p:cSld>
  <p:clrMapOvr>
    <a:masterClrMapping/>
  </p:clrMapOvr>
  <p:transition spd="med"/>
  <p:timing>
    <p:tnLst>
      <p:par>
        <p:cTn id="1" dur="indefinite" restart="never" nodeType="tmRoot">
          <p:childTnLst>
            <p:par>
              <p:cTn id="2" fill="hold" nodeType="interactiveSeq">
                <p:stCondLst>
                  <p:cond delay="0">
                    <p:tgtEl>
                      <p:spTgt spid="1331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3315"/>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3317"/>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13317"/>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13317"/>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13316"/>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3316"/>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662 0.00189 0.01308 0.0042 0.0197 0.00609 C 0.03121 0.01386 0.04381 0.01659 0.05595 0.02226 C 0.08415 0.02163 0.11252 0.02142 0.14072 0.02016 C 0.14577 0.01995 0.1527 0.00819 0.1527 0.00819 C 0.16594 -0.04284 0.14608 -0.0861 0.11646 -0.11487 C 0.10732 -0.12369 0.09865 -0.12873 0.08778 -0.13293 C 0.08384 -0.1344 0.07564 -0.13713 0.07564 -0.13713 C 0.05642 -0.13461 0.05027 -0.13566 0.04381 -0.11088 C 0.04444 -0.09996 0.04287 -0.08799 0.04681 -0.07854 C 0.04791 -0.07602 0.04996 -0.07455 0.05138 -0.07245 C 0.05925 -0.06006 0.06099 -0.05922 0.07407 -0.05649 C 0.09471 -0.05712 0.11551 -0.05712 0.13615 -0.05838 C 0.13789 -0.05838 0.14466 -0.06153 0.14671 -0.06237 C 0.15081 -0.06384 0.15885 -0.06657 0.15885 -0.06657 C 0.1694 -0.07581 0.16389 -0.07497 0.16783 -0.09072 C 0.16925 -0.09639 0.17397 -0.10689 0.17397 -0.10689 C 0.17382 -0.11319 0.17838 -0.17724 0.16783 -0.19761 C 0.16137 -0.23436 0.13694 -0.26565 0.11047 -0.27825 C 0.10574 -0.28413 0.1018 -0.28434 0.09534 -0.28623 C 0.08604 -0.29232 0.07438 -0.29526 0.0665 -0.28413 C 0.06225 -0.26733 0.06414 -0.27279 0.05295 -0.26817 C 0.04996 -0.26544 0.04681 -0.26271 0.04381 -0.25998 C 0.04129 -0.25767 0.03483 -0.25809 0.03483 -0.25809 " pathEditMode="relative" ptsTypes="fffffffffffffffffffffffA">
                                      <p:cBhvr>
                                        <p:cTn id="21" dur="2000" fill="hold"/>
                                        <p:tgtEl>
                                          <p:spTgt spid="13316"/>
                                        </p:tgtEl>
                                        <p:attrNameLst>
                                          <p:attrName>ppt_x</p:attrName>
                                          <p:attrName>ppt_y</p:attrName>
                                        </p:attrNameLst>
                                      </p:cBhvr>
                                    </p:animMotion>
                                  </p:childTnLst>
                                </p:cTn>
                              </p:par>
                            </p:childTnLst>
                          </p:cTn>
                        </p:par>
                      </p:childTnLst>
                    </p:cTn>
                  </p:par>
                </p:childTnLst>
              </p:cTn>
              <p:nextCondLst>
                <p:cond evt="onClick" delay="0">
                  <p:tgtEl>
                    <p:spTgt spid="13316"/>
                  </p:tgtEl>
                </p:cond>
              </p:nextCondLst>
            </p:seq>
            <p:seq concurrent="1" nextAc="seek">
              <p:cTn id="22" restart="whenNotActive" fill="hold" evtFilter="cancelBubble" nodeType="interactiveSeq">
                <p:stCondLst>
                  <p:cond evt="onClick" delay="0">
                    <p:tgtEl>
                      <p:spTgt spid="1331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315"/>
                                        </p:tgtEl>
                                        <p:attrNameLst>
                                          <p:attrName>style.visibility</p:attrName>
                                        </p:attrNameLst>
                                      </p:cBhvr>
                                      <p:to>
                                        <p:strVal val="hidden"/>
                                      </p:to>
                                    </p:set>
                                  </p:childTnLst>
                                </p:cTn>
                              </p:par>
                            </p:childTnLst>
                          </p:cTn>
                        </p:par>
                      </p:childTnLst>
                    </p:cTn>
                  </p:par>
                </p:childTnLst>
              </p:cTn>
              <p:nextCondLst>
                <p:cond evt="onClick" delay="0">
                  <p:tgtEl>
                    <p:spTgt spid="13315"/>
                  </p:tgtEl>
                </p:cond>
              </p:nextCondLst>
            </p:seq>
            <p:seq concurrent="1" nextAc="seek">
              <p:cTn id="27" restart="whenNotActive" fill="hold" evtFilter="cancelBubble" nodeType="interactiveSeq">
                <p:stCondLst>
                  <p:cond evt="onClick" delay="0">
                    <p:tgtEl>
                      <p:spTgt spid="1331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3317"/>
                                        </p:tgtEl>
                                        <p:attrNameLst>
                                          <p:attrName>style.visibility</p:attrName>
                                        </p:attrNameLst>
                                      </p:cBhvr>
                                      <p:to>
                                        <p:strVal val="hidden"/>
                                      </p:to>
                                    </p:set>
                                  </p:childTnLst>
                                </p:cTn>
                              </p:par>
                            </p:childTnLst>
                          </p:cTn>
                        </p:par>
                      </p:childTnLst>
                    </p:cTn>
                  </p:par>
                </p:childTnLst>
              </p:cTn>
              <p:nextCondLst>
                <p:cond evt="onClick" delay="0">
                  <p:tgtEl>
                    <p:spTgt spid="13317"/>
                  </p:tgtEl>
                </p:cond>
              </p:nextCondLst>
            </p:seq>
          </p:childTnLst>
        </p:cTn>
      </p:par>
    </p:tnLst>
    <p:bldLst>
      <p:bldP spid="13315" grpId="0" animBg="1"/>
      <p:bldP spid="13316" grpId="0" animBg="1"/>
      <p:bldP spid="133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3315" name="Text Box 2"/>
          <p:cNvSpPr txBox="1">
            <a:spLocks noChangeArrowheads="1"/>
          </p:cNvSpPr>
          <p:nvPr/>
        </p:nvSpPr>
        <p:spPr bwMode="auto">
          <a:xfrm>
            <a:off x="1439863" y="2519363"/>
            <a:ext cx="377983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2 =</a:t>
            </a:r>
          </a:p>
        </p:txBody>
      </p:sp>
      <p:sp>
        <p:nvSpPr>
          <p:cNvPr id="14339"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
        <p:nvSpPr>
          <p:cNvPr id="14340"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20</a:t>
            </a:r>
          </a:p>
        </p:txBody>
      </p:sp>
      <p:sp>
        <p:nvSpPr>
          <p:cNvPr id="14341"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30</a:t>
            </a:r>
          </a:p>
        </p:txBody>
      </p:sp>
    </p:spTree>
  </p:cSld>
  <p:clrMapOvr>
    <a:masterClrMapping/>
  </p:clrMapOvr>
  <p:transition spd="med"/>
  <p:timing>
    <p:tnLst>
      <p:par>
        <p:cTn id="1" dur="indefinite" restart="never" nodeType="tmRoot">
          <p:childTnLst>
            <p:par>
              <p:cTn id="2" fill="hold" nodeType="interactiveSeq">
                <p:stCondLst>
                  <p:cond delay="0">
                    <p:tgtEl>
                      <p:spTgt spid="1433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4339"/>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4341"/>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14341"/>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14341"/>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14340"/>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4340"/>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1088 0.00504 -0.00236 -0.0021 0.00914 0.00798 C 0.02395 0.02079 0.04554 0.02457 0.06209 0.02625 C 0.0747 0.0315 0.08872 0.03423 0.10133 0.02814 C 0.0977 -0.00861 0.10196 0.03024 0.09833 0.00609 C 0.09723 -0.00126 0.09534 -0.01617 0.09534 -0.01617 C 0.09581 -0.02898 0.09644 -0.04158 0.09691 -0.05439 C 0.09786 -0.0861 0.09219 -0.13503 0.11803 -0.1533 C 0.12213 -0.16044 0.12496 -0.16779 0.12859 -0.17535 C 0.13174 -0.18207 0.13205 -0.18795 0.13615 -0.19362 C 0.13725 -0.19761 0.13757 -0.20202 0.13915 -0.20559 C 0.14072 -0.20895 0.14372 -0.21063 0.14529 -0.21378 C 0.14655 -0.2163 0.14671 -0.21966 0.14829 -0.22176 C 0.15412 -0.22953 0.16152 -0.2352 0.16798 -0.24192 C 0.1735 -0.24801 0.17933 -0.25725 0.1861 -0.25998 C 0.19162 -0.26733 0.20423 -0.28014 0.20423 -0.28014 C 0.20754 -0.28686 0.20911 -0.28959 0.21478 -0.29232 C 0.22077 -0.3003 0.22408 -0.3066 0.23149 -0.31248 C 0.23448 -0.32403 0.24157 -0.33075 0.24661 -0.34062 C 0.24803 -0.35007 0.24882 -0.35973 0.25118 -0.36897 C 0.25008 -0.40676 0.25339 -0.43196 0.23748 -0.46157 C 0.23196 -0.47186 0.22581 -0.48152 0.21636 -0.48593 C 0.21321 -0.48908 0.21069 -0.49349 0.20722 -0.49601 C 0.20107 -0.50084 0.19414 -0.50378 0.18768 -0.50798 C 0.18201 -0.51176 0.17696 -0.5189 0.17098 -0.52205 C 0.15254 -0.53213 0.13332 -0.54242 0.11346 -0.54641 C 0.08179 -0.54389 0.09518 -0.54662 0.07564 -0.53633 C 0.06745 -0.52541 0.05579 -0.52079 0.04539 -0.51407 C 0.03877 -0.50273 0.03672 -0.49391 0.03483 -0.47984 C 0.0353 -0.45569 0.03499 -0.43133 0.0364 -0.40718 C 0.03656 -0.40383 0.04113 -0.39606 0.04239 -0.39312 C 0.04806 -0.37968 0.05484 -0.36477 0.06666 -0.36078 C 0.07217 -0.3549 0.07659 -0.34755 0.0832 -0.34482 C 0.0925 -0.33243 0.09219 -0.31647 0.09534 -0.3003 C 0.09487 -0.29169 0.09487 -0.28287 0.09376 -0.27426 C 0.09045 -0.24654 0.06902 -0.24759 0.05295 -0.24192 C 0.01954 -0.24486 0.03782 -0.24234 0.0197 -0.2499 C 0.01812 -0.24927 0.01671 -0.24864 0.01513 -0.24801 C 0.01355 -0.24759 0.01056 -0.24591 0.01056 -0.24591 " pathEditMode="relative" ptsTypes="ffffffffffffffffffffffffffffffffffffffA">
                                      <p:cBhvr>
                                        <p:cTn id="21" dur="2000" fill="hold"/>
                                        <p:tgtEl>
                                          <p:spTgt spid="14340"/>
                                        </p:tgtEl>
                                        <p:attrNameLst>
                                          <p:attrName>ppt_x</p:attrName>
                                          <p:attrName>ppt_y</p:attrName>
                                        </p:attrNameLst>
                                      </p:cBhvr>
                                    </p:animMotion>
                                  </p:childTnLst>
                                </p:cTn>
                              </p:par>
                            </p:childTnLst>
                          </p:cTn>
                        </p:par>
                      </p:childTnLst>
                    </p:cTn>
                  </p:par>
                </p:childTnLst>
              </p:cTn>
              <p:nextCondLst>
                <p:cond evt="onClick" delay="0">
                  <p:tgtEl>
                    <p:spTgt spid="14340"/>
                  </p:tgtEl>
                </p:cond>
              </p:nextCondLst>
            </p:seq>
            <p:seq concurrent="1" nextAc="seek">
              <p:cTn id="22" restart="whenNotActive" fill="hold" evtFilter="cancelBubble" nodeType="interactiveSeq">
                <p:stCondLst>
                  <p:cond evt="onClick" delay="0">
                    <p:tgtEl>
                      <p:spTgt spid="1433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339"/>
                                        </p:tgtEl>
                                        <p:attrNameLst>
                                          <p:attrName>style.visibility</p:attrName>
                                        </p:attrNameLst>
                                      </p:cBhvr>
                                      <p:to>
                                        <p:strVal val="hidden"/>
                                      </p:to>
                                    </p:set>
                                  </p:childTnLst>
                                </p:cTn>
                              </p:par>
                            </p:childTnLst>
                          </p:cTn>
                        </p:par>
                      </p:childTnLst>
                    </p:cTn>
                  </p:par>
                </p:childTnLst>
              </p:cTn>
              <p:nextCondLst>
                <p:cond evt="onClick" delay="0">
                  <p:tgtEl>
                    <p:spTgt spid="14339"/>
                  </p:tgtEl>
                </p:cond>
              </p:nextCondLst>
            </p:seq>
            <p:seq concurrent="1" nextAc="seek">
              <p:cTn id="27" restart="whenNotActive" fill="hold" evtFilter="cancelBubble" nodeType="interactiveSeq">
                <p:stCondLst>
                  <p:cond evt="onClick" delay="0">
                    <p:tgtEl>
                      <p:spTgt spid="1434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4341"/>
                                        </p:tgtEl>
                                        <p:attrNameLst>
                                          <p:attrName>style.visibility</p:attrName>
                                        </p:attrNameLst>
                                      </p:cBhvr>
                                      <p:to>
                                        <p:strVal val="hidden"/>
                                      </p:to>
                                    </p:set>
                                  </p:childTnLst>
                                </p:cTn>
                              </p:par>
                            </p:childTnLst>
                          </p:cTn>
                        </p:par>
                      </p:childTnLst>
                    </p:cTn>
                  </p:par>
                </p:childTnLst>
              </p:cTn>
              <p:nextCondLst>
                <p:cond evt="onClick" delay="0">
                  <p:tgtEl>
                    <p:spTgt spid="14341"/>
                  </p:tgtEl>
                </p:cond>
              </p:nextCondLst>
            </p:seq>
          </p:childTnLst>
        </p:cTn>
      </p:par>
    </p:tnLst>
    <p:bldLst>
      <p:bldP spid="14339" grpId="0" animBg="1"/>
      <p:bldP spid="14340" grpId="0" animBg="1"/>
      <p:bldP spid="143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4339" name="Text Box 2"/>
          <p:cNvSpPr txBox="1">
            <a:spLocks noChangeArrowheads="1"/>
          </p:cNvSpPr>
          <p:nvPr/>
        </p:nvSpPr>
        <p:spPr bwMode="auto">
          <a:xfrm>
            <a:off x="1800225" y="2519363"/>
            <a:ext cx="3419475"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0 =</a:t>
            </a:r>
          </a:p>
        </p:txBody>
      </p:sp>
      <p:sp>
        <p:nvSpPr>
          <p:cNvPr id="15363"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0</a:t>
            </a:r>
          </a:p>
        </p:txBody>
      </p:sp>
      <p:sp>
        <p:nvSpPr>
          <p:cNvPr id="15364"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a:t>
            </a:r>
          </a:p>
        </p:txBody>
      </p:sp>
      <p:sp>
        <p:nvSpPr>
          <p:cNvPr id="15365"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Tree>
  </p:cSld>
  <p:clrMapOvr>
    <a:masterClrMapping/>
  </p:clrMapOvr>
  <p:transition spd="med"/>
  <p:timing>
    <p:tnLst>
      <p:par>
        <p:cTn id="1" dur="indefinite" restart="never" nodeType="tmRoot">
          <p:childTnLst>
            <p:par>
              <p:cTn id="2" fill="hold" nodeType="interactiveSeq">
                <p:stCondLst>
                  <p:cond delay="0">
                    <p:tgtEl>
                      <p:spTgt spid="1536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5365"/>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15365"/>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15363"/>
                    </p:tgtEl>
                  </p:cond>
                </p:stCondLst>
                <p:childTnLst>
                  <p:par>
                    <p:cTn id="8" fill="hold">
                      <p:childTnLst>
                        <p:par>
                          <p:cTn id="9" fill="hold">
                            <p:stCondLst>
                              <p:cond delay="0"/>
                            </p:stCondLst>
                            <p:childTnLst>
                              <p:par>
                                <p:cTn id="10" presetClass="path" accel="50000" decel="50000" fill="hold" nodeType="clickEffect">
                                  <p:stCondLst>
                                    <p:cond delay="0"/>
                                  </p:stCondLst>
                                  <p:childTnLst>
                                    <p:animMotion origin="layout" path="m0.00803571428571429 0.00538095238095238c0.0366785714285714-0.00671428571428571 0.0424642857142857-0.0583333333333333 0.0446428571428572-0.0944761904761905 0.00223321629094231-0.0370494243677632 0.0155-0.0807619047619048-0.0288928571428571-0.10152380952381-0.0333614527030793-0.0156026745814348-0.0645714285714286-0.0356666666666667-0.0971071428571429-0.0524761904761905-0.028825022555974-0.0148924009692774-0.0589285714285714-0.0389047619047619-0.08925-0.0315238095238095-0.0367508698789525 0.00894603035922675-0.0683571428571429 0.0190952380952381-0.102357142857143 0.014-0.0425715285142313-0.00637976687818309-0.0605714285714286 0.0371904761904762-0.0945 0.0525238095238095-0.0282808718675532 0.0127809694615468-0.0552142857142858 0.0295238095238095-0.0813571428571429 0.049-0.0328412828946112 0.0244664566555482-0.0782142857142857 0.0377142857142857-0.0918928571428571 0.0874761904761905-0.0117927346637318 0.0429013323711044-0.00628571428571434 0.0912380952380953-0.00260714285714292 0.13647619047619 0.00370577683089923 0.0455726600563662 0.03225 0.0772380952380952 0.0551071428571429 0.10852380952381 0.0235976610612144 0.0322992985775372 0.0596428571428571 0.0417142857142857 0.08925 0.063 0.0347680566291568 0.0249960937888751 0.0740357142857143 0.035 0.112857142857143 0.035 0.0322142857142857 0 0.0645-0.0106666666666667 0.0918928571428571-0.0315238095238095 0.0257387586317233-0.0195976988799562 0.0698928571428572-0.0136190476190476 0.0735-0.0664761904761905 0.00250223376641823-0.0366663957851375 0.00821428571428572-0.0725714285714286 0.0131071428571429-0.10852380952381 0.00496414832698169-0.0364762237165078 0.00728571428571427-0.0926666666666667-0.0315-0.10147619047619h-0.0288571428571429l-0.021 0.014">
                                      <p:cBhvr additive="repl">
                                        <p:cTn id="11" dur="2000" fill="hold"/>
                                        <p:tgtEl>
                                          <p:sldTgt/>
                                        </p:tgtEl>
                                      </p:cBhvr>
                                    </p:animMotion>
                                  </p:childTnLst>
                                </p:cTn>
                              </p:par>
                            </p:childTnLst>
                          </p:cTn>
                        </p:par>
                      </p:childTnLst>
                    </p:cTn>
                  </p:par>
                </p:childTnLst>
              </p:cTn>
            </p:par>
            <p:par>
              <p:cTn id="12" fill="hold" nodeType="interactiveSeq">
                <p:stCondLst>
                  <p:cond delay="0">
                    <p:tgtEl>
                      <p:spTgt spid="15364"/>
                    </p:tgtEl>
                  </p:cond>
                </p:stCondLst>
                <p:childTnLst>
                  <p:par>
                    <p:cTn id="13" fill="hold">
                      <p:childTnLst>
                        <p:par>
                          <p:cTn id="14" fill="hold">
                            <p:stCondLst>
                              <p:cond delay="0"/>
                            </p:stCondLst>
                            <p:childTnLst>
                              <p:par>
                                <p:cTn id="15" presetID="1" presetClass="exit" accel="50000" decel="50000" fill="hold" nodeType="clickEffect">
                                  <p:stCondLst>
                                    <p:cond delay="0"/>
                                  </p:stCondLst>
                                  <p:childTnLst>
                                    <p:set>
                                      <p:cBhvr additive="repl">
                                        <p:cTn id="16" dur="indefinite" fill="hold">
                                          <p:stCondLst>
                                            <p:cond delay="0"/>
                                          </p:stCondLst>
                                        </p:cTn>
                                        <p:tgtEl>
                                          <p:spTgt spid="15364"/>
                                        </p:tgtEl>
                                        <p:attrNameLst>
                                          <p:attrName>style.visibility</p:attrName>
                                        </p:attrNameLst>
                                      </p:cBhvr>
                                      <p:to>
                                        <p:strVal val="hidden"/>
                                      </p:to>
                                    </p:set>
                                  </p:childTnLst>
                                </p:cTn>
                              </p:par>
                            </p:childTnLst>
                          </p:cTn>
                        </p:par>
                      </p:childTnLst>
                    </p:cTn>
                  </p:par>
                </p:childTnLst>
              </p:cTn>
            </p:par>
            <p:seq concurrent="1" nextAc="seek">
              <p:cTn id="17" restart="whenNotActive" fill="hold" evtFilter="cancelBubble" nodeType="interactiveSeq">
                <p:stCondLst>
                  <p:cond evt="onClick" delay="0">
                    <p:tgtEl>
                      <p:spTgt spid="1536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126 -0.0168 -0.02458 -0.0357 -0.03324 -0.05649 C -0.03451 -0.05964 -0.03498 -0.06342 -0.03624 -0.06657 C -0.0427 -0.0819 -0.052 -0.09765 -0.05594 -0.11487 C -0.05767 -0.14028 -0.06634 -0.1827 -0.05137 -0.20159 C -0.04869 -0.22427 -0.0375 -0.24905 -0.01969 -0.25409 C -0.01213 -0.25346 -0.00441 -0.25451 0.003 -0.25199 C 0.00583 -0.25094 0.00678 -0.24611 0.00914 -0.24401 C 0.01135 -0.24191 0.01419 -0.24128 0.01671 -0.23981 C 0.02679 -0.22637 0.02175 -0.22973 0.03026 -0.22574 C 0.03546 -0.21881 0.04255 -0.21356 0.04696 -0.20558 C 0.05232 -0.19592 0.05563 -0.18605 0.06209 -0.17745 C 0.0665 -0.16548 0.0654 -0.16989 0.06808 -0.1533 C 0.06902 -0.14721 0.07107 -0.13503 0.07107 -0.13503 C 0.06997 -0.10836 0.07233 -0.09513 0.06209 -0.07455 C 0.05862 -0.06762 0.05484 -0.06111 0.05138 -0.05439 C 0.04933 -0.0504 0.04239 -0.04641 0.04239 -0.04641 C 0.03719 -0.03717 0.03089 -0.03108 0.0227 -0.02814 C 0.01671 -0.02289 0.01135 -0.02163 0.00457 -0.01806 C -0.01276 -0.00882 -0.02994 -0.00357 -0.04837 0 C -0.0791 -0.00063 -0.10999 -0.00084 -0.14071 -0.0021 C -0.15143 -0.00252 -0.14229 -0.0084 -0.15285 0.0021 C -0.17018 0 -0.182 -0.00399 -0.19823 -0.00798 C -0.20942 -0.02352 -0.1976 -0.01071 -0.20422 -0.00798 C -0.20564 -0.00735 -0.2069 -0.01029 -0.20721 -0.01218 C -0.20784 -0.01533 -0.20721 -0.0189 -0.20721 -0.02226 " pathEditMode="relative" ptsTypes="fffffffffffffffffffffffffA">
                                      <p:cBhvr>
                                        <p:cTn id="21" dur="2000" fill="hold"/>
                                        <p:tgtEl>
                                          <p:spTgt spid="15363"/>
                                        </p:tgtEl>
                                        <p:attrNameLst>
                                          <p:attrName>ppt_x</p:attrName>
                                          <p:attrName>ppt_y</p:attrName>
                                        </p:attrNameLst>
                                      </p:cBhvr>
                                    </p:animMotion>
                                  </p:childTnLst>
                                </p:cTn>
                              </p:par>
                            </p:childTnLst>
                          </p:cTn>
                        </p:par>
                      </p:childTnLst>
                    </p:cTn>
                  </p:par>
                </p:childTnLst>
              </p:cTn>
              <p:nextCondLst>
                <p:cond evt="onClick" delay="0">
                  <p:tgtEl>
                    <p:spTgt spid="15363"/>
                  </p:tgtEl>
                </p:cond>
              </p:nextCondLst>
            </p:seq>
            <p:seq concurrent="1" nextAc="seek">
              <p:cTn id="22" restart="whenNotActive" fill="hold" evtFilter="cancelBubble" nodeType="interactiveSeq">
                <p:stCondLst>
                  <p:cond evt="onClick" delay="0">
                    <p:tgtEl>
                      <p:spTgt spid="1536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364"/>
                                        </p:tgtEl>
                                        <p:attrNameLst>
                                          <p:attrName>style.visibility</p:attrName>
                                        </p:attrNameLst>
                                      </p:cBhvr>
                                      <p:to>
                                        <p:strVal val="hidden"/>
                                      </p:to>
                                    </p:set>
                                  </p:childTnLst>
                                </p:cTn>
                              </p:par>
                            </p:childTnLst>
                          </p:cTn>
                        </p:par>
                      </p:childTnLst>
                    </p:cTn>
                  </p:par>
                </p:childTnLst>
              </p:cTn>
              <p:nextCondLst>
                <p:cond evt="onClick" delay="0">
                  <p:tgtEl>
                    <p:spTgt spid="15364"/>
                  </p:tgtEl>
                </p:cond>
              </p:nextCondLst>
            </p:seq>
            <p:seq concurrent="1" nextAc="seek">
              <p:cTn id="27" restart="whenNotActive" fill="hold" evtFilter="cancelBubble" nodeType="interactiveSeq">
                <p:stCondLst>
                  <p:cond evt="onClick" delay="0">
                    <p:tgtEl>
                      <p:spTgt spid="1536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5365"/>
                                        </p:tgtEl>
                                        <p:attrNameLst>
                                          <p:attrName>style.visibility</p:attrName>
                                        </p:attrNameLst>
                                      </p:cBhvr>
                                      <p:to>
                                        <p:strVal val="hidden"/>
                                      </p:to>
                                    </p:set>
                                  </p:childTnLst>
                                </p:cTn>
                              </p:par>
                            </p:childTnLst>
                          </p:cTn>
                        </p:par>
                      </p:childTnLst>
                    </p:cTn>
                  </p:par>
                </p:childTnLst>
              </p:cTn>
              <p:nextCondLst>
                <p:cond evt="onClick" delay="0">
                  <p:tgtEl>
                    <p:spTgt spid="15365"/>
                  </p:tgtEl>
                </p:cond>
              </p:nextCondLst>
            </p:seq>
          </p:childTnLst>
        </p:cTn>
      </p:par>
    </p:tnLst>
    <p:bldLst>
      <p:bldP spid="15363" grpId="0" animBg="1"/>
      <p:bldP spid="15364" grpId="0" animBg="1"/>
      <p:bldP spid="153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5363"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 x 1 =</a:t>
            </a:r>
          </a:p>
        </p:txBody>
      </p:sp>
      <p:sp>
        <p:nvSpPr>
          <p:cNvPr id="16387"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16388"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16389"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a:t>
            </a:r>
          </a:p>
        </p:txBody>
      </p:sp>
    </p:spTree>
  </p:cSld>
  <p:clrMapOvr>
    <a:masterClrMapping/>
  </p:clrMapOvr>
  <p:transition spd="med"/>
  <p:timing>
    <p:tnLst>
      <p:par>
        <p:cTn id="1" dur="indefinite" restart="never" nodeType="tmRoot">
          <p:childTnLst>
            <p:par>
              <p:cTn id="2" fill="hold" nodeType="interactiveSeq">
                <p:stCondLst>
                  <p:cond delay="0">
                    <p:tgtEl>
                      <p:spTgt spid="16388"/>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16388"/>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6387"/>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16387"/>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16389"/>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3-0.00261904761904762c0.0258214285714286-0.032 0.0585357142857143-0.00495238095238095 0.0868214285714286 0.00342857142857143 0.0358979063299177 0.010636416690346 0.0379285714285714 0.0563333333333333 0.0511071428571429 0.0885238095238095 0.0191669719264957 0.0468179693669776 0.028 0.113238095238095 0.0868214285714286 0.105571428571429 0.0367160517571349-0.0047854963229296 0.0717857142857143 0.0264285714285714 0.109821428571429 0.0238095238095238 0.0342134176350266-0.00235585348347603 0.0808214285714286 0.0043809523809524 0.0970357142857143-0.0476666666666667 0.0107975869349509-0.0346600955063181 0.00853571428571426-0.0729047619047619 0.00510714285714281-0.108952380952381-0.00550733633073119-0.0579035222550483-0.0531785714285714-0.10047619047619-0.0893928571428571-0.0885238095238095-0.0467581527247687 0.0154323423194175 0.000392857142857139 0.112 0.0383214285714286 0.105571428571429 0.0324618304352635-0.00550200515851923 0.0750714285714286 0.00723809523809525 0.0970357142857143-0.0272857142857143 0.0157996674218103-0.0248341655952574 0.0361428571428572-0.0994761904761905-0.0255357142857143-0.10552380952381-0.0357484093127144-0.00350515188783226-0.0685714285714286-0.0207142857142857-0.102142857142857-0.034047619047619-0.0341025725093969-0.0135442841172072-0.0716785714285715-0.0141904761904762-0.0996071428571429-0.0510952380952381-0.0350496688689464-0.0463145667066213 0.0285357142857143-0.0595238095238095 0.0178928571428572-0.105571428571429v-0.00338095238095237">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6389"/>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851 0.00357 0.01403 0.01155 0.02112 0.01806 C 0.02632 0.02814 0.03798 0.03612 0.04539 0.04431 C 0.05106 0.05061 0.05642 0.05817 0.06209 0.06447 C 0.0665 0.0693 0.07154 0.07308 0.07564 0.07854 C 0.07722 0.08064 0.07832 0.08316 0.08021 0.08463 C 0.08257 0.08652 0.08541 0.08673 0.08777 0.08862 C 0.10731 0.10478 0.09313 0.09786 0.10432 0.10269 C 0.1059 0.10478 0.10716 0.10709 0.10889 0.10877 C 0.11125 0.11108 0.11425 0.11234 0.11645 0.11486 C 0.12213 0.12137 0.12386 0.13334 0.13016 0.13901 C 0.14135 0.1493 0.15333 0.15434 0.16641 0.15707 C 0.18059 0.16358 0.19556 0.16589 0.21021 0.16925 C 0.24961 0.16862 0.28885 0.16904 0.32824 0.16715 C 0.3336 0.16694 0.34337 0.15917 0.34337 0.15917 C 0.35739 0.14531 0.35267 0.14237 0.35393 0.11276 C 0.35298 0.07623 0.35629 0.06216 0.34337 0.03612 C 0.34132 0.02835 0.34006 0.02142 0.33738 0.01407 C 0.33391 -0.01554 0.33896 0.0126 0.33108 -0.00819 C 0.32131 -0.03486 0.33817 0.00063 0.32667 -0.02226 C 0.33848 -0.07308 0.34211 -0.12684 0.35393 -0.17745 C 0.3555 -0.19425 0.35582 -0.21756 0.36307 -0.23184 C 0.36559 -0.24528 0.36764 -0.24885 0.37063 -0.26019 C 0.3711 -0.26628 0.37079 -0.27258 0.37221 -0.27825 C 0.37331 -0.28287 0.37819 -0.29043 0.37819 -0.29043 C 0.37945 -0.29673 0.38733 -0.3234 0.39033 -0.32676 C 0.39348 -0.33033 0.39758 -0.3318 0.40089 -0.33474 C 0.40892 -0.33411 0.41727 -0.33495 0.42515 -0.33264 C 0.42689 -0.33222 0.42704 -0.32865 0.42815 -0.32676 C 0.43303 -0.31857 0.42972 -0.32634 0.43713 -0.31668 C 0.43839 -0.315 0.43886 -0.31227 0.44028 -0.31059 C 0.44942 -0.3003 0.46124 -0.29295 0.46896 -0.28035 C 0.47274 -0.27426 0.47479 -0.2667 0.4781 -0.26019 C 0.48172 -0.24528 0.48645 -0.23079 0.49008 -0.21588 C 0.48913 -0.19572 0.49212 -0.17451 0.48708 -0.1554 C 0.48551 -0.14973 0.47763 -0.15582 0.47353 -0.1533 C 0.47148 -0.15204 0.47148 -0.14805 0.47054 -0.14532 C 0.46439 -0.14595 0.45809 -0.1449 0.45226 -0.14721 C 0.44438 -0.15036 0.45903 -0.16044 0.44627 -0.14931 C 0.44375 -0.14994 0.44091 -0.14952 0.4387 -0.1512 C 0.43571 -0.15372 0.43366 -0.15792 0.43114 -0.16128 C 0.4302 -0.16275 0.42956 -0.16506 0.42815 -0.16548 C 0.42358 -0.16674 0.41444 -0.16947 0.41444 -0.16947 C 0.41302 -0.17157 0.41176 -0.17409 0.41002 -0.17556 C 0.40876 -0.17682 0.40672 -0.17619 0.40546 -0.17745 C 0.40404 -0.17892 0.40388 -0.18207 0.40246 -0.18354 C 0.39159 -0.19509 0.37945 -0.20412 0.36764 -0.21378 C 0.36212 -0.2184 0.35235 -0.21987 0.34636 -0.22386 C 0.33549 -0.231 0.32367 -0.2394 0.3117 -0.24192 C 0.30697 -0.24633 0.30303 -0.24717 0.29799 -0.25011 C 0.292 -0.25347 0.28664 -0.25809 0.27986 -0.25809 " pathEditMode="relative" ptsTypes="ffffffffffffffffffffffffffffffffffffffffffffffffffA">
                                      <p:cBhvr>
                                        <p:cTn id="21" dur="2000" fill="hold"/>
                                        <p:tgtEl>
                                          <p:spTgt spid="16389"/>
                                        </p:tgtEl>
                                        <p:attrNameLst>
                                          <p:attrName>ppt_x</p:attrName>
                                          <p:attrName>ppt_y</p:attrName>
                                        </p:attrNameLst>
                                      </p:cBhvr>
                                    </p:animMotion>
                                  </p:childTnLst>
                                </p:cTn>
                              </p:par>
                            </p:childTnLst>
                          </p:cTn>
                        </p:par>
                      </p:childTnLst>
                    </p:cTn>
                  </p:par>
                </p:childTnLst>
              </p:cTn>
              <p:nextCondLst>
                <p:cond evt="onClick" delay="0">
                  <p:tgtEl>
                    <p:spTgt spid="16389"/>
                  </p:tgtEl>
                </p:cond>
              </p:nextCondLst>
            </p:seq>
            <p:seq concurrent="1" nextAc="seek">
              <p:cTn id="22" restart="whenNotActive" fill="hold" evtFilter="cancelBubble" nodeType="interactiveSeq">
                <p:stCondLst>
                  <p:cond evt="onClick" delay="0">
                    <p:tgtEl>
                      <p:spTgt spid="1638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388"/>
                                        </p:tgtEl>
                                        <p:attrNameLst>
                                          <p:attrName>style.visibility</p:attrName>
                                        </p:attrNameLst>
                                      </p:cBhvr>
                                      <p:to>
                                        <p:strVal val="hidden"/>
                                      </p:to>
                                    </p:set>
                                  </p:childTnLst>
                                </p:cTn>
                              </p:par>
                            </p:childTnLst>
                          </p:cTn>
                        </p:par>
                      </p:childTnLst>
                    </p:cTn>
                  </p:par>
                </p:childTnLst>
              </p:cTn>
              <p:nextCondLst>
                <p:cond evt="onClick" delay="0">
                  <p:tgtEl>
                    <p:spTgt spid="16388"/>
                  </p:tgtEl>
                </p:cond>
              </p:nextCondLst>
            </p:seq>
            <p:seq concurrent="1" nextAc="seek">
              <p:cTn id="27" restart="whenNotActive" fill="hold" evtFilter="cancelBubble" nodeType="interactiveSeq">
                <p:stCondLst>
                  <p:cond evt="onClick" delay="0">
                    <p:tgtEl>
                      <p:spTgt spid="1638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6387"/>
                                        </p:tgtEl>
                                        <p:attrNameLst>
                                          <p:attrName>style.visibility</p:attrName>
                                        </p:attrNameLst>
                                      </p:cBhvr>
                                      <p:to>
                                        <p:strVal val="hidden"/>
                                      </p:to>
                                    </p:set>
                                  </p:childTnLst>
                                </p:cTn>
                              </p:par>
                            </p:childTnLst>
                          </p:cTn>
                        </p:par>
                      </p:childTnLst>
                    </p:cTn>
                  </p:par>
                </p:childTnLst>
              </p:cTn>
              <p:nextCondLst>
                <p:cond evt="onClick" delay="0">
                  <p:tgtEl>
                    <p:spTgt spid="16387"/>
                  </p:tgtEl>
                </p:cond>
              </p:nextCondLst>
            </p:seq>
          </p:childTnLst>
        </p:cTn>
      </p:par>
    </p:tnLst>
    <p:bldLst>
      <p:bldP spid="16387" grpId="0" animBg="1"/>
      <p:bldP spid="16388" grpId="0" animBg="1"/>
      <p:bldP spid="163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6387" name="Text Box 2"/>
          <p:cNvSpPr txBox="1">
            <a:spLocks noChangeArrowheads="1"/>
          </p:cNvSpPr>
          <p:nvPr/>
        </p:nvSpPr>
        <p:spPr bwMode="auto">
          <a:xfrm>
            <a:off x="2519363" y="2519363"/>
            <a:ext cx="3598862" cy="126047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5 =</a:t>
            </a:r>
          </a:p>
        </p:txBody>
      </p:sp>
      <p:sp>
        <p:nvSpPr>
          <p:cNvPr id="17411"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9</a:t>
            </a:r>
          </a:p>
        </p:txBody>
      </p:sp>
      <p:sp>
        <p:nvSpPr>
          <p:cNvPr id="17412"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a:t>
            </a:r>
          </a:p>
        </p:txBody>
      </p:sp>
      <p:sp>
        <p:nvSpPr>
          <p:cNvPr id="17413"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Tree>
  </p:cSld>
  <p:clrMapOvr>
    <a:masterClrMapping/>
  </p:clrMapOvr>
  <p:transition spd="med"/>
  <p:timing>
    <p:tnLst>
      <p:par>
        <p:cTn id="1" dur="indefinite" restart="never" nodeType="tmRoot">
          <p:childTnLst>
            <p:par>
              <p:cTn id="2" fill="hold" nodeType="interactiveSeq">
                <p:stCondLst>
                  <p:cond delay="0">
                    <p:tgtEl>
                      <p:spTgt spid="17412"/>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17412"/>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7411"/>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17411"/>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17413"/>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06356480483068 0.00409623804118694c0.00468606549801288 0.03884700286471 0.0178151283157214 0.075644289497865 0.0208045149265226 0.114784108967083 0.00314228470437724 0.0411417029854305 0.0156336840321636 0.0780356251013459 0.0296918805262022 0.114784108967083 0.00910699320075864 0.0238059122907671 0.0205621322283496 0.140015139722178 0.0445176222311225 0.0358700340522134 0.0134248473271012-0.058363746403111 0.0536473705289749-0.102485811577753 0.0563943744416032-0.165002156640182 0.00183129824260952-0.0416767054174536 0.0294898949443913-0.0734969677314739 0.0237535044209618-0.118346710988595-0.00468160055154432-0.0366029094273775 0-0.0741802064753257 0-0.111221506945571 0-0.0513893140911303-0.00100992790905449-0.102876233717096 0-0.154216745040808 0.00113187164514378-0.057539620891255 0.0168052004066669-0.113124814874871 0.0356302566314427-0.165002156640182 0.0122014592497964-0.0336242964684544 0.0117151637450321-0.0858928706556403 0.0593837610524046-0.100436095346198 0.0548217651876096-0.0167255865305914 0.0755022104809144 0.0437760823739257 0.0890756415786069 0.0825254797037998 0.0201844860768756 0.0576226206375433 0.0439116654856898 0.111123901410734 0.0593837610524046 0.172176163450624 0.0137514361038934 0.0542626095359592 0.039064011522228 0.105609188692503 0.0712605132628855 0.147042738230366 0.0429148262401454 0.0552269185407946 0.11230398348686 0.0547567050429707 0.172212907051973 0.0645660612939842 0.0323153917996178 0.00529125164816222 0.0626559274777411 0.0120054807848224 0.0950140176838472 0.021522020431328 0.032919863311364 0.00968175755629184 0.0692002603284143-0.00361140478893043 0.0979630071782865-0.0323074320307011 0.0338516692501967-0.033773145105137 0.073845928710065-0.0704711961515594 0.0712605132628854-0.13269472460948-0.00211908240925107-0.0510002308296553 0.00270660679626611-0.104633133344143-0.0148661388212822-0.150654143019296-0.0168080969110728-0.0440184822224329-0.0602724976123725-0.0684214799200044-0.103901383283527-0.0681286633154965-0.0586969939385336 0.000393946675362022-0.101639144767245 0.0586121236689909-0.112829145999569 0.118346710988596-0.00822857931415977 0.043925892352729-0.00949332234511246 0.0853072374466244-0.00593837610524062 0.136306129398411 0.00571190106063768 0.0819423432522177-0.0519506916417635 0.149629284903519-0.0890756415786068 0.218782806334792-0.031436462305497 0.0585574411134537-0.0810770125388951 0.071398448732501-0.127654887704489 0.0645660612939841-0.0365997455016825-0.00536872153419583-0.089560406974953 0.0164465326198584-0.115778135494008-0.0430440408626561-0.0223281160151708-0.0506646647729692-0.0504156012200005-0.0967270850224313-0.0623731476632058-0.150654143019296-0.0105173045844993-0.0474317450484398-0.0104628531378047-0.0978495486730448-0.00888736559967962-0.147042738230366l0.00294898949443917-0.00356260202151229">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741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394 0.02499 -0.00126 -0.00168 0.00457 0.01617 C 0.00757 0.0252 0.00836 0.03528 0.01371 0.04242 C 0.0145 0.04809 0.01434 0.05439 0.01813 0.05838 C 0.01939 0.05964 0.02128 0.05964 0.0227 0.06048 C 0.02648 0.06258 0.02947 0.06657 0.03325 0.06846 C 0.04113 0.07245 0.03924 0.06846 0.04539 0.07266 C 0.0539 0.07833 0.06162 0.08337 0.07107 0.08672 C 0.08273 0.08588 0.09723 0.09071 0.1059 0.07854 C 0.14561 -0.12285 0.10732 -0.3381 0.10889 -0.54641 C 0.10889 -0.55376 0.11756 -0.55733 0.12103 -0.55838 C 0.12607 -0.55775 0.13111 -0.55754 0.13615 -0.55649 C 0.14057 -0.55565 0.14466 -0.55103 0.14829 -0.5483 C 0.15727 -0.54158 0.16704 -0.53465 0.17397 -0.52415 C 0.17917 -0.51638 0.18217 -0.50735 0.18768 -0.5 C 0.19099 -0.48593 0.18674 -0.5021 0.19209 -0.48782 C 0.19477 -0.48047 0.19525 -0.47144 0.19666 -0.46367 C 0.19777 -0.44288 0.19855 -0.41684 0.21037 -0.4011 C 0.21211 -0.39375 0.21305 -0.38745 0.21636 -0.38094 C 0.21888 -0.36813 0.22156 -0.35763 0.22692 -0.34671 C 0.22913 -0.33537 0.23117 -0.32424 0.23606 -0.31458 C 0.23842 -0.30513 0.24031 -0.29589 0.24205 -0.28623 C 0.24252 -0.2835 0.24252 -0.28056 0.24362 -0.27825 C 0.2504 -0.26523 0.24977 -0.26754 0.25717 -0.26418 C 0.26017 -0.26292 0.26631 -0.25998 0.26631 -0.25998 C 0.27136 -0.26166 0.28743 -0.26901 0.28743 -0.25809 " pathEditMode="relative" ptsTypes="fffffffffffffffffffffffffA">
                                      <p:cBhvr>
                                        <p:cTn id="21" dur="2000" fill="hold"/>
                                        <p:tgtEl>
                                          <p:spTgt spid="17413"/>
                                        </p:tgtEl>
                                        <p:attrNameLst>
                                          <p:attrName>ppt_x</p:attrName>
                                          <p:attrName>ppt_y</p:attrName>
                                        </p:attrNameLst>
                                      </p:cBhvr>
                                    </p:animMotion>
                                  </p:childTnLst>
                                </p:cTn>
                              </p:par>
                            </p:childTnLst>
                          </p:cTn>
                        </p:par>
                      </p:childTnLst>
                    </p:cTn>
                  </p:par>
                </p:childTnLst>
              </p:cTn>
              <p:nextCondLst>
                <p:cond evt="onClick" delay="0">
                  <p:tgtEl>
                    <p:spTgt spid="17413"/>
                  </p:tgtEl>
                </p:cond>
              </p:nextCondLst>
            </p:seq>
            <p:seq concurrent="1" nextAc="seek">
              <p:cTn id="22" restart="whenNotActive" fill="hold" evtFilter="cancelBubble" nodeType="interactiveSeq">
                <p:stCondLst>
                  <p:cond evt="onClick" delay="0">
                    <p:tgtEl>
                      <p:spTgt spid="1741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412"/>
                                        </p:tgtEl>
                                        <p:attrNameLst>
                                          <p:attrName>style.visibility</p:attrName>
                                        </p:attrNameLst>
                                      </p:cBhvr>
                                      <p:to>
                                        <p:strVal val="hidden"/>
                                      </p:to>
                                    </p:set>
                                  </p:childTnLst>
                                </p:cTn>
                              </p:par>
                            </p:childTnLst>
                          </p:cTn>
                        </p:par>
                      </p:childTnLst>
                    </p:cTn>
                  </p:par>
                </p:childTnLst>
              </p:cTn>
              <p:nextCondLst>
                <p:cond evt="onClick" delay="0">
                  <p:tgtEl>
                    <p:spTgt spid="17412"/>
                  </p:tgtEl>
                </p:cond>
              </p:nextCondLst>
            </p:seq>
            <p:seq concurrent="1" nextAc="seek">
              <p:cTn id="27" restart="whenNotActive" fill="hold" evtFilter="cancelBubble" nodeType="interactiveSeq">
                <p:stCondLst>
                  <p:cond evt="onClick" delay="0">
                    <p:tgtEl>
                      <p:spTgt spid="1741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7411"/>
                                        </p:tgtEl>
                                        <p:attrNameLst>
                                          <p:attrName>style.visibility</p:attrName>
                                        </p:attrNameLst>
                                      </p:cBhvr>
                                      <p:to>
                                        <p:strVal val="hidden"/>
                                      </p:to>
                                    </p:set>
                                  </p:childTnLst>
                                </p:cTn>
                              </p:par>
                            </p:childTnLst>
                          </p:cTn>
                        </p:par>
                      </p:childTnLst>
                    </p:cTn>
                  </p:par>
                </p:childTnLst>
              </p:cTn>
              <p:nextCondLst>
                <p:cond evt="onClick" delay="0">
                  <p:tgtEl>
                    <p:spTgt spid="17411"/>
                  </p:tgtEl>
                </p:cond>
              </p:nextCondLst>
            </p:seq>
          </p:childTnLst>
        </p:cTn>
      </p:par>
    </p:tnLst>
    <p:bldLst>
      <p:bldP spid="17411" grpId="0" animBg="1"/>
      <p:bldP spid="17412" grpId="0" animBg="1"/>
      <p:bldP spid="174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7411" name="Text Box 2"/>
          <p:cNvSpPr txBox="1">
            <a:spLocks noChangeArrowheads="1"/>
          </p:cNvSpPr>
          <p:nvPr/>
        </p:nvSpPr>
        <p:spPr bwMode="auto">
          <a:xfrm>
            <a:off x="1439863" y="2519363"/>
            <a:ext cx="377983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7 =</a:t>
            </a:r>
          </a:p>
        </p:txBody>
      </p:sp>
      <p:sp>
        <p:nvSpPr>
          <p:cNvPr id="18435"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17</a:t>
            </a:r>
          </a:p>
        </p:txBody>
      </p:sp>
      <p:sp>
        <p:nvSpPr>
          <p:cNvPr id="18436"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70</a:t>
            </a:r>
          </a:p>
        </p:txBody>
      </p:sp>
      <p:sp>
        <p:nvSpPr>
          <p:cNvPr id="18437"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77</a:t>
            </a:r>
          </a:p>
        </p:txBody>
      </p:sp>
    </p:spTree>
  </p:cSld>
  <p:clrMapOvr>
    <a:masterClrMapping/>
  </p:clrMapOvr>
  <p:transition spd="med"/>
  <p:timing>
    <p:tnLst>
      <p:par>
        <p:cTn id="1" dur="indefinite" restart="never" nodeType="tmRoot">
          <p:childTnLst>
            <p:par>
              <p:cTn id="2" fill="hold" nodeType="interactiveSeq">
                <p:stCondLst>
                  <p:cond delay="0">
                    <p:tgtEl>
                      <p:spTgt spid="1843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8435"/>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8437"/>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18437"/>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18437"/>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18436"/>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8436"/>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473 0.00231 0.00725 0.00588 0.01198 0.00819 C 0.01608 0.01344 0.02096 0.01596 0.02569 0.02016 C 0.03247 0.03234 0.04271 0.05103 0.04681 0.06468 C 0.04775 0.06804 0.04791 0.07203 0.0498 0.07476 C 0.06256 0.09344 0.08746 0.10268 0.10432 0.11087 C 0.11646 0.11675 0.12623 0.12431 0.13915 0.12704 C 0.16404 0.13838 0.18012 0.13019 0.21321 0.12914 C 0.22235 0.12494 0.21352 0.1304 0.22077 0.12095 C 0.22251 0.11864 0.22503 0.11717 0.22692 0.11507 C 0.2285 0.11318 0.22991 0.11108 0.23133 0.10898 C 0.23527 0.09407 0.23306 0.10058 0.23748 0.08882 C 0.23732 0.08714 0.23685 0.07014 0.23448 0.06468 C 0.22692 0.04662 0.21683 0.03213 0.20423 0.02016 C 0.20328 0.01932 0.18595 0.01281 0.18453 0.01218 C 0.17697 0.00924 0.16956 0.0063 0.16184 0.0042 C 0.15585 0.00252 0.14372 0 0.14372 0 C 0.14167 -0.00273 0.1371 -0.00756 0.13757 -0.01197 C 0.13789 -0.01491 0.14041 -0.01638 0.14214 -0.01806 C 0.14671 -0.02226 0.16215 -0.02478 0.16783 -0.02604 C 0.21384 -0.02331 0.24378 -0.01995 0.28743 -0.02205 C 0.29625 -0.03108 0.29531 -0.03696 0.30256 -0.0462 C 0.30492 -0.05964 0.30587 -0.08022 0.29799 -0.09072 C 0.29594 -0.09345 0.29263 -0.09408 0.29042 -0.0966 C 0.28081 -0.1071 0.28333 -0.10878 0.27372 -0.11676 C 0.24914 -0.13713 0.22251 -0.1533 0.19509 -0.16527 C 0.19241 -0.16632 0.17838 -0.16884 0.17697 -0.16926 C 0.1579 -0.17409 0.13867 -0.17997 0.11945 -0.18333 C 0.11378 -0.18585 0.10921 -0.1869 0.10432 -0.19152 C 0.10212 -0.1974 0.1018 -0.20139 0.09676 -0.20349 C 0.09187 -0.20538 0.08163 -0.20748 0.08163 -0.20748 C 0.0758 -0.21273 0.06997 -0.21273 0.06351 -0.21567 C 0.05705 -0.22869 0.04712 -0.23289 0.03625 -0.23583 C 0.03467 -0.23709 0.03341 -0.23877 0.03168 -0.23982 C 0.02884 -0.2415 0.0227 -0.24381 0.0227 -0.24381 C 0.01214 -0.25326 0.01561 -0.24801 0.01056 -0.25788 C 0.00489 -0.25557 0.00678 -0.25788 0.00442 -0.252 " pathEditMode="relative" ptsTypes="ffffffffffffffffffffffffffffffffffffA">
                                      <p:cBhvr>
                                        <p:cTn id="21" dur="2000" fill="hold"/>
                                        <p:tgtEl>
                                          <p:spTgt spid="18436"/>
                                        </p:tgtEl>
                                        <p:attrNameLst>
                                          <p:attrName>ppt_x</p:attrName>
                                          <p:attrName>ppt_y</p:attrName>
                                        </p:attrNameLst>
                                      </p:cBhvr>
                                    </p:animMotion>
                                  </p:childTnLst>
                                </p:cTn>
                              </p:par>
                            </p:childTnLst>
                          </p:cTn>
                        </p:par>
                      </p:childTnLst>
                    </p:cTn>
                  </p:par>
                </p:childTnLst>
              </p:cTn>
              <p:nextCondLst>
                <p:cond evt="onClick" delay="0">
                  <p:tgtEl>
                    <p:spTgt spid="18436"/>
                  </p:tgtEl>
                </p:cond>
              </p:nextCondLst>
            </p:seq>
            <p:seq concurrent="1" nextAc="seek">
              <p:cTn id="22" restart="whenNotActive" fill="hold" evtFilter="cancelBubble" nodeType="interactiveSeq">
                <p:stCondLst>
                  <p:cond evt="onClick" delay="0">
                    <p:tgtEl>
                      <p:spTgt spid="1843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435"/>
                                        </p:tgtEl>
                                        <p:attrNameLst>
                                          <p:attrName>style.visibility</p:attrName>
                                        </p:attrNameLst>
                                      </p:cBhvr>
                                      <p:to>
                                        <p:strVal val="hidden"/>
                                      </p:to>
                                    </p:set>
                                  </p:childTnLst>
                                </p:cTn>
                              </p:par>
                            </p:childTnLst>
                          </p:cTn>
                        </p:par>
                      </p:childTnLst>
                    </p:cTn>
                  </p:par>
                </p:childTnLst>
              </p:cTn>
              <p:nextCondLst>
                <p:cond evt="onClick" delay="0">
                  <p:tgtEl>
                    <p:spTgt spid="18435"/>
                  </p:tgtEl>
                </p:cond>
              </p:nextCondLst>
            </p:seq>
            <p:seq concurrent="1" nextAc="seek">
              <p:cTn id="27" restart="whenNotActive" fill="hold" evtFilter="cancelBubble" nodeType="interactiveSeq">
                <p:stCondLst>
                  <p:cond evt="onClick" delay="0">
                    <p:tgtEl>
                      <p:spTgt spid="1843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8437"/>
                                        </p:tgtEl>
                                        <p:attrNameLst>
                                          <p:attrName>style.visibility</p:attrName>
                                        </p:attrNameLst>
                                      </p:cBhvr>
                                      <p:to>
                                        <p:strVal val="hidden"/>
                                      </p:to>
                                    </p:set>
                                  </p:childTnLst>
                                </p:cTn>
                              </p:par>
                            </p:childTnLst>
                          </p:cTn>
                        </p:par>
                      </p:childTnLst>
                    </p:cTn>
                  </p:par>
                </p:childTnLst>
              </p:cTn>
              <p:nextCondLst>
                <p:cond evt="onClick" delay="0">
                  <p:tgtEl>
                    <p:spTgt spid="18437"/>
                  </p:tgtEl>
                </p:cond>
              </p:nextCondLst>
            </p:seq>
          </p:childTnLst>
        </p:cTn>
      </p:par>
    </p:tnLst>
    <p:bldLst>
      <p:bldP spid="18435" grpId="0" animBg="1"/>
      <p:bldP spid="18436" grpId="0" animBg="1"/>
      <p:bldP spid="184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8435" name="Text Box 2"/>
          <p:cNvSpPr txBox="1">
            <a:spLocks noChangeArrowheads="1"/>
          </p:cNvSpPr>
          <p:nvPr/>
        </p:nvSpPr>
        <p:spPr bwMode="auto">
          <a:xfrm>
            <a:off x="1979613" y="2339975"/>
            <a:ext cx="3240087"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 x 3 =</a:t>
            </a:r>
          </a:p>
        </p:txBody>
      </p:sp>
      <p:sp>
        <p:nvSpPr>
          <p:cNvPr id="19459"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6</a:t>
            </a:r>
          </a:p>
        </p:txBody>
      </p:sp>
      <p:sp>
        <p:nvSpPr>
          <p:cNvPr id="19460"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9</a:t>
            </a:r>
          </a:p>
        </p:txBody>
      </p:sp>
      <p:sp>
        <p:nvSpPr>
          <p:cNvPr id="19461"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a:t>
            </a:r>
          </a:p>
        </p:txBody>
      </p:sp>
    </p:spTree>
  </p:cSld>
  <p:clrMapOvr>
    <a:masterClrMapping/>
  </p:clrMapOvr>
  <p:transition spd="med"/>
  <p:timing>
    <p:tnLst>
      <p:par>
        <p:cTn id="1" dur="indefinite" restart="never" nodeType="tmRoot">
          <p:childTnLst>
            <p:par>
              <p:cTn id="2" fill="hold" nodeType="interactiveSeq">
                <p:stCondLst>
                  <p:cond delay="0">
                    <p:tgtEl>
                      <p:spTgt spid="1945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9459"/>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19461"/>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19461"/>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19461"/>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19460"/>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307499999999999-0.012079377290965c0.02625-0.00804412429413513 0.0510000000000001-0.0234267479443234 0.0787500000000001-0.024226456207483 0.0300354050752419-0.000865569788324964 0.0548214285714286-0.0272371226099663 0.0839642857142857-0.0345756219660194 0.0372473870911003-0.00937931119254358 0.037642857142857-0.0575789949474935 0.049892857142857-0.093330658476983 0.0117891510966705-0.0344066745556306 0.00307142857142867-0.07696015991348-0.018392857142857-0.110641990291262-0.0259799445904195-0.0407678176933831-0.0508214285714286-0.0326939554644673-0.084-0.0345756219660194-0.0319634686244218-0.00181275400339248-0.0574285714285715 0.0355634968793342-0.086607142857143 0.0518399121177597h-0.02625-0.0288571428571429l0.01575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1945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9459"/>
                                        </p:tgtEl>
                                        <p:attrNameLst>
                                          <p:attrName>style.visibility</p:attrName>
                                        </p:attrNameLst>
                                      </p:cBhvr>
                                      <p:to>
                                        <p:strVal val="hidden"/>
                                      </p:to>
                                    </p:set>
                                  </p:childTnLst>
                                </p:cTn>
                              </p:par>
                            </p:childTnLst>
                          </p:cTn>
                        </p:par>
                      </p:childTnLst>
                    </p:cTn>
                  </p:par>
                </p:childTnLst>
              </p:cTn>
              <p:nextCondLst>
                <p:cond evt="onClick" delay="0">
                  <p:tgtEl>
                    <p:spTgt spid="19459"/>
                  </p:tgtEl>
                </p:cond>
              </p:nextCondLst>
            </p:seq>
            <p:seq concurrent="1" nextAc="seek">
              <p:cTn id="22" restart="whenNotActive" fill="hold" evtFilter="cancelBubble" nodeType="interactiveSeq">
                <p:stCondLst>
                  <p:cond evt="onClick" delay="0">
                    <p:tgtEl>
                      <p:spTgt spid="1946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9461"/>
                                        </p:tgtEl>
                                        <p:attrNameLst>
                                          <p:attrName>style.visibility</p:attrName>
                                        </p:attrNameLst>
                                      </p:cBhvr>
                                      <p:to>
                                        <p:strVal val="hidden"/>
                                      </p:to>
                                    </p:set>
                                  </p:childTnLst>
                                </p:cTn>
                              </p:par>
                            </p:childTnLst>
                          </p:cTn>
                        </p:par>
                      </p:childTnLst>
                    </p:cTn>
                  </p:par>
                </p:childTnLst>
              </p:cTn>
              <p:nextCondLst>
                <p:cond evt="onClick" delay="0">
                  <p:tgtEl>
                    <p:spTgt spid="19461"/>
                  </p:tgtEl>
                </p:cond>
              </p:nextCondLst>
            </p:seq>
            <p:seq concurrent="1" nextAc="seek">
              <p:cTn id="27" restart="whenNotActive" fill="hold" evtFilter="cancelBubble" nodeType="interactiveSeq">
                <p:stCondLst>
                  <p:cond evt="onClick" delay="0">
                    <p:tgtEl>
                      <p:spTgt spid="19460"/>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grpId="0" nodeType="clickEffect">
                                  <p:stCondLst>
                                    <p:cond delay="0"/>
                                  </p:stCondLst>
                                  <p:childTnLst>
                                    <p:animMotion origin="layout" path="M -0.02017 0.00231 C -0.02112 0.01113 -0.02159 0.01995 -0.02317 0.02856 C -0.02364 0.03087 -0.02616 0.03213 -0.02616 0.03465 C -0.02663 0.08295 -0.02569 0.13145 -0.02474 0.17975 C -0.02411 0.20768 -0.00567 0.22448 0.01308 0.22826 C 0.026 0.23372 0.03892 0.23624 0.05247 0.23834 C 0.06366 0.23666 0.07642 0.24044 0.08572 0.23225 C 0.09486 0.22427 0.0977 0.20642 0.10085 0.19382 C 0.10447 0.17975 0.0999 0.19655 0.10542 0.18185 C 0.10904 0.17198 0.11015 0.16316 0.1144 0.1535 C 0.11487 0.14951 0.11661 0.14552 0.11598 0.14153 C 0.1155 0.13817 0.11267 0.13628 0.11141 0.13334 C 0.11046 0.13103 0.10778 0.12116 0.10684 0.11738 C 0.10715 0.09912 0.11267 0.02373 0.10841 -0.01365 C 0.10967 -0.03528 0.10983 -0.05754 0.11897 -0.07623 C 0.12323 -0.09912 0.13189 -0.11823 0.13709 -0.1407 C 0.13993 -0.18417 0.1497 -0.22533 0.15679 -0.26775 C 0.16199 -0.29904 0.16435 -0.33117 0.1705 -0.36246 C 0.17018 -0.38472 0.17255 -0.43322 0.16735 -0.46535 C 0.16609 -0.47333 0.16325 -0.48446 0.15679 -0.4874 C 0.1538 -0.48887 0.14781 -0.4916 0.14781 -0.49139 C 0.1415 -0.49958 0.13646 -0.50189 0.12811 -0.50567 C 0.1226 -0.50819 0.11771 -0.51449 0.11141 -0.51575 C 0.10589 -0.5168 0.10038 -0.51701 0.09486 -0.51764 C 0.08698 -0.52121 0.07879 -0.52352 0.07059 -0.52583 C 0.05909 -0.52058 0.04633 -0.51764 0.03577 -0.50966 C 0.03309 -0.50756 0.02568 -0.50063 0.02222 -0.49748 C 0.02064 -0.49622 0.01765 -0.49349 0.01765 -0.49328 C 0.01402 -0.48404 0.01213 -0.48446 0.00709 -0.47732 C 0.00315 -0.46283 -0.00599 -0.45338 -0.01418 -0.44309 C -0.01481 -0.44225 -0.02096 -0.42734 -0.02175 -0.42503 C -0.0249 -0.41558 -0.02679 -0.40466 -0.02931 -0.39479 C -0.03026 -0.39081 -0.03231 -0.38262 -0.03231 -0.38241 C -0.03183 -0.37212 -0.03561 -0.3402 -0.02616 -0.32823 C -0.02458 -0.3213 -0.0197 -0.31059 -0.0156 -0.30597 C 0.00094 -0.28728 -0.02096 -0.31878 -0.00347 -0.29589 C 0.00346 -0.28665 0.00709 -0.27825 0.01765 -0.27384 C 0.02427 -0.26796 0.023 -0.26796 0.02679 -0.25977 C 0.02757 -0.25809 0.02947 -0.25746 0.02978 -0.25557 C 0.03041 -0.25242 0.02978 -0.24885 0.02978 -0.24549 " pathEditMode="relative" rAng="0" ptsTypes="fffffffffffffffffffffffffffffffffffffffA">
                                      <p:cBhvr>
                                        <p:cTn id="31" dur="2000" fill="hold"/>
                                        <p:tgtEl>
                                          <p:spTgt spid="19460"/>
                                        </p:tgtEl>
                                        <p:attrNameLst>
                                          <p:attrName>ppt_x</p:attrName>
                                          <p:attrName>ppt_y</p:attrName>
                                        </p:attrNameLst>
                                      </p:cBhvr>
                                      <p:rCtr x="8900" y="-14500"/>
                                    </p:animMotion>
                                  </p:childTnLst>
                                </p:cTn>
                              </p:par>
                            </p:childTnLst>
                          </p:cTn>
                        </p:par>
                      </p:childTnLst>
                    </p:cTn>
                  </p:par>
                </p:childTnLst>
              </p:cTn>
              <p:nextCondLst>
                <p:cond evt="onClick" delay="0">
                  <p:tgtEl>
                    <p:spTgt spid="19460"/>
                  </p:tgtEl>
                </p:cond>
              </p:nextCondLst>
            </p:seq>
          </p:childTnLst>
        </p:cTn>
      </p:par>
    </p:tnLst>
    <p:bldLst>
      <p:bldP spid="19459" grpId="0" animBg="1"/>
      <p:bldP spid="19460" grpId="0" animBg="1"/>
      <p:bldP spid="1946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9459"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0 =</a:t>
            </a:r>
          </a:p>
        </p:txBody>
      </p:sp>
      <p:sp>
        <p:nvSpPr>
          <p:cNvPr id="20483"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a:t>
            </a:r>
          </a:p>
        </p:txBody>
      </p:sp>
      <p:sp>
        <p:nvSpPr>
          <p:cNvPr id="20484"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a:t>
            </a:r>
          </a:p>
        </p:txBody>
      </p:sp>
      <p:sp>
        <p:nvSpPr>
          <p:cNvPr id="20485"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0</a:t>
            </a:r>
          </a:p>
        </p:txBody>
      </p:sp>
    </p:spTree>
  </p:cSld>
  <p:clrMapOvr>
    <a:masterClrMapping/>
  </p:clrMapOvr>
  <p:transition spd="med"/>
  <p:timing>
    <p:tnLst>
      <p:par>
        <p:cTn id="1" dur="indefinite" restart="never" nodeType="tmRoot">
          <p:childTnLst>
            <p:par>
              <p:cTn id="2" fill="hold" nodeType="interactiveSeq">
                <p:stCondLst>
                  <p:cond delay="0">
                    <p:tgtEl>
                      <p:spTgt spid="20484"/>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20484"/>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0483"/>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20483"/>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048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721428571428571 0.00761904761904762c-0.0312142857142857 0.0391904761904762-0.00114285714285714 0.0929047619047619 0.023 0.115761904761905 0.0286112335253375 0.0270875583671834 0.0635357142857143 0.0363809523809524 0.0970357142857143 0.0476666666666667 0.0291413746959639 0.00981735011079374 0.0593928571428572 0.0131428571428571 0.0893928571428572 0.017047619047619 0.0326420851803761 0.00424865235681085 0.0699285714285714 0.019 0.0996071428571428-0.00342857142857142 0.0280638543862102-0.0212083039164139 0.0602142857142857-0.0659047619047619 0.0382857142857143-0.122571428571429-0.00681882148175672-0.0176208416140943-0.0563214285714286-0.136380952380952-0.0459642857142857-0.0408571428571429 0.00539031102327553 0.0497147766100724 0.00153571428571431 0.126 0.0561785714285715 0.132809523809524 0.0348918186078914 0.00434817434503565 0.0666071428571429 0.00219047619047619 0.104714285714286 0 0.0446430272768539-0.0025661721396254 0.0475714285714286-0.0526666666666667 0.0612857142857143-0.0851428571428571 0.0170960902734228-0.0404844915502583 0.00928571428571434-0.0893333333333334 0.00510714285714287-0.132809523809524-0.00570731990964313-0.0593821433333812-0.05675-0.0313333333333333-0.08425-0.0374285714285714-0.0311431122810319-0.00690271579562267-0.06025 0.0124761904761905-0.0919642857142857 0.0101904761904762-0.0304284674420088-0.00219304269852312-0.0493571428571429-0.0357142857142857-0.0587142857142857-0.0749047619047619-0.00960726106333315-0.0402380450642402 0.0506785714285714-0.086047619047619-0.0102142857142857-0.0851428571428571l-0.0204642857142857 0.0034285714285714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048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441 0.0084 0.00898 0.01659 0.01213 0.02604 C 0.01418 0.03213 0.01529 0.04074 0.01812 0.0462 C 0.02175 0.05334 0.02647 0.05943 0.03026 0.06636 C 0.03136 0.06846 0.03341 0.06888 0.03483 0.07056 C 0.04538 0.08337 0.05531 0.09513 0.06666 0.10667 C 0.08431 0.12452 0.10227 0.14111 0.1226 0.15308 C 0.15222 0.17072 0.18705 0.17954 0.21935 0.18332 C 0.25229 0.19109 0.2816 0.1913 0.31626 0.1934 C 0.33202 0.21062 0.33706 0.20495 0.36007 0.20159 C 0.37142 0.19634 0.38119 0.18836 0.3919 0.18143 C 0.3982 0.17282 0.40514 0.16526 0.41002 0.15518 C 0.4127 0.14384 0.41443 0.14468 0.41601 0.13103 C 0.41554 0.12095 0.41601 0.11066 0.41459 0.1008 C 0.4105 0.0714 0.40687 0.08043 0.39946 0.05229 C 0.39269 0.02625 0.38465 0.00042 0.37063 -0.02016 C 0.36039 -0.03528 0.35849 -0.03444 0.34195 -0.04851 C 0.32004 -0.0672 0.2953 -0.08211 0.2693 -0.08673 C 0.25118 -0.0861 0.23275 -0.08778 0.21478 -0.08484 C 0.20533 -0.08316 0.20958 -0.06804 0.21037 -0.06258 C 0.21289 -0.04452 0.22061 -0.04074 0.22991 -0.03234 C 0.24346 -0.03381 0.24882 -0.03444 0.26016 -0.03843 C 0.26568 -0.04536 0.2712 -0.05124 0.27844 -0.0546 C 0.28128 -0.05838 0.28522 -0.06048 0.28743 -0.06468 C 0.30444 -0.0966 0.28727 -0.07161 0.29657 -0.08484 C 0.29956 -0.11004 0.29909 -0.10038 0.29657 -0.14322 C 0.29625 -0.14868 0.29373 -0.15078 0.292 -0.1554 C 0.28837 -0.16485 0.28553 -0.17451 0.28144 -0.18354 C 0.27671 -0.19383 0.27072 -0.20244 0.26773 -0.21378 C 0.26568 -0.23793 0.26631 -0.22449 0.26631 -0.2541 " pathEditMode="relative" ptsTypes="fffffffffffffffffffffffffffffA">
                                      <p:cBhvr>
                                        <p:cTn id="21" dur="2000" fill="hold"/>
                                        <p:tgtEl>
                                          <p:spTgt spid="20485"/>
                                        </p:tgtEl>
                                        <p:attrNameLst>
                                          <p:attrName>ppt_x</p:attrName>
                                          <p:attrName>ppt_y</p:attrName>
                                        </p:attrNameLst>
                                      </p:cBhvr>
                                    </p:animMotion>
                                  </p:childTnLst>
                                </p:cTn>
                              </p:par>
                            </p:childTnLst>
                          </p:cTn>
                        </p:par>
                      </p:childTnLst>
                    </p:cTn>
                  </p:par>
                </p:childTnLst>
              </p:cTn>
              <p:nextCondLst>
                <p:cond evt="onClick" delay="0">
                  <p:tgtEl>
                    <p:spTgt spid="20485"/>
                  </p:tgtEl>
                </p:cond>
              </p:nextCondLst>
            </p:seq>
            <p:seq concurrent="1" nextAc="seek">
              <p:cTn id="22" restart="whenNotActive" fill="hold" evtFilter="cancelBubble" nodeType="interactiveSeq">
                <p:stCondLst>
                  <p:cond evt="onClick" delay="0">
                    <p:tgtEl>
                      <p:spTgt spid="2048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0483"/>
                                        </p:tgtEl>
                                        <p:attrNameLst>
                                          <p:attrName>style.visibility</p:attrName>
                                        </p:attrNameLst>
                                      </p:cBhvr>
                                      <p:to>
                                        <p:strVal val="hidden"/>
                                      </p:to>
                                    </p:set>
                                  </p:childTnLst>
                                </p:cTn>
                              </p:par>
                            </p:childTnLst>
                          </p:cTn>
                        </p:par>
                      </p:childTnLst>
                    </p:cTn>
                  </p:par>
                </p:childTnLst>
              </p:cTn>
              <p:nextCondLst>
                <p:cond evt="onClick" delay="0">
                  <p:tgtEl>
                    <p:spTgt spid="20483"/>
                  </p:tgtEl>
                </p:cond>
              </p:nextCondLst>
            </p:seq>
            <p:seq concurrent="1" nextAc="seek">
              <p:cTn id="27" restart="whenNotActive" fill="hold" evtFilter="cancelBubble" nodeType="interactiveSeq">
                <p:stCondLst>
                  <p:cond evt="onClick" delay="0">
                    <p:tgtEl>
                      <p:spTgt spid="2048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0484"/>
                                        </p:tgtEl>
                                        <p:attrNameLst>
                                          <p:attrName>style.visibility</p:attrName>
                                        </p:attrNameLst>
                                      </p:cBhvr>
                                      <p:to>
                                        <p:strVal val="hidden"/>
                                      </p:to>
                                    </p:set>
                                  </p:childTnLst>
                                </p:cTn>
                              </p:par>
                            </p:childTnLst>
                          </p:cTn>
                        </p:par>
                      </p:childTnLst>
                    </p:cTn>
                  </p:par>
                </p:childTnLst>
              </p:cTn>
              <p:nextCondLst>
                <p:cond evt="onClick" delay="0">
                  <p:tgtEl>
                    <p:spTgt spid="20484"/>
                  </p:tgtEl>
                </p:cond>
              </p:nextCondLst>
            </p:seq>
          </p:childTnLst>
        </p:cTn>
      </p:par>
    </p:tnLst>
    <p:bldLst>
      <p:bldP spid="20483" grpId="0" animBg="1"/>
      <p:bldP spid="20484" grpId="0" animBg="1"/>
      <p:bldP spid="204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0483" name="Text Box 2"/>
          <p:cNvSpPr txBox="1">
            <a:spLocks noChangeArrowheads="1"/>
          </p:cNvSpPr>
          <p:nvPr/>
        </p:nvSpPr>
        <p:spPr bwMode="auto">
          <a:xfrm>
            <a:off x="1619250" y="2519363"/>
            <a:ext cx="3598863"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10 =</a:t>
            </a:r>
          </a:p>
        </p:txBody>
      </p:sp>
      <p:sp>
        <p:nvSpPr>
          <p:cNvPr id="21507"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
        <p:nvSpPr>
          <p:cNvPr id="21508"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50</a:t>
            </a:r>
          </a:p>
        </p:txBody>
      </p:sp>
      <p:sp>
        <p:nvSpPr>
          <p:cNvPr id="21509" name="Oval 5"/>
          <p:cNvSpPr>
            <a:spLocks noChangeArrowheads="1"/>
          </p:cNvSpPr>
          <p:nvPr/>
        </p:nvSpPr>
        <p:spPr bwMode="auto">
          <a:xfrm>
            <a:off x="2519363" y="4319588"/>
            <a:ext cx="1620837"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15</a:t>
            </a:r>
          </a:p>
        </p:txBody>
      </p:sp>
    </p:spTree>
  </p:cSld>
  <p:clrMapOvr>
    <a:masterClrMapping/>
  </p:clrMapOvr>
  <p:transition spd="med"/>
  <p:timing>
    <p:tnLst>
      <p:par>
        <p:cTn id="1" dur="indefinite" restart="never" nodeType="tmRoot">
          <p:childTnLst>
            <p:par>
              <p:cTn id="2" fill="hold" nodeType="interactiveSeq">
                <p:stCondLst>
                  <p:cond delay="0">
                    <p:tgtEl>
                      <p:spTgt spid="21507"/>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1507"/>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1509"/>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21509"/>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21509"/>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21508"/>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1508"/>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252 0.01638 0.00079 0.00693 0.00615 0.02814 C 0.00741 0.03339 0.01718 0.03633 0.0197 0.03822 C 0.02191 0.0399 0.02348 0.04263 0.02569 0.04431 C 0.03467 0.05124 0.04775 0.05376 0.05752 0.05649 C 0.07864 0.05502 0.09991 0.05439 0.12102 0.05229 C 0.12764 0.05166 0.14072 0.0483 0.14072 0.0483 C 0.15585 0.042 0.16846 0.03444 0.18311 0.02814 C 0.18926 0.02184 0.19398 0.01449 0.19824 0.00609 C 0.19934 -0.00504 0.20391 -0.01995 0.19367 -0.02415 C 0.1809 -0.0231 0.17303 -0.02331 0.16184 -0.01827 C 0.16042 -0.01764 0.159 -0.01659 0.15742 -0.01617 C 0.15396 -0.01512 0.14309 -0.01365 0.14671 -0.01407 C 0.15585 -0.01533 0.16483 -0.0168 0.17397 -0.01827 C 0.18153 -0.01953 0.19666 -0.02226 0.19666 -0.02226 C 0.21683 -0.02961 0.20769 -0.0273 0.22392 -0.03024 C 0.23606 -0.0399 0.24646 -0.04536 0.25575 -0.06048 C 0.25812 -0.07707 0.25922 -0.09513 0.26332 -0.11088 C 0.26458 -0.13377 0.26615 -0.15687 0.27388 -0.17745 C 0.27435 -0.1848 0.27545 -0.19236 0.27529 -0.19971 C 0.27466 -0.22554 0.27687 -0.2436 0.26332 -0.26019 C 0.25906 -0.26544 0.25418 -0.26964 0.24961 -0.27426 C 0.24015 -0.28413 0.24535 -0.28119 0.23606 -0.28434 C 0.22818 -0.29484 0.22424 -0.29274 0.21179 -0.29442 C 0.2088 -0.29715 0.2058 -0.29967 0.20281 -0.3024 C 0.20123 -0.30366 0.19824 -0.30639 0.19824 -0.30639 C 0.18957 -0.32193 0.19524 -0.30786 0.19524 -0.33663 C 0.19524 -0.34398 0.19446 -0.35154 0.19367 -0.35889 C 0.19004 -0.39396 0.17129 -0.4181 0.14671 -0.42944 C 0.13615 -0.42881 0.12544 -0.43028 0.11504 -0.42734 C 0.11031 -0.42608 0.107 -0.42062 0.1029 -0.41726 C 0.10133 -0.416 0.09833 -0.41327 0.09833 -0.41327 C 0.09045 -0.39732 0.07659 -0.39459 0.06351 -0.39123 C 0.05815 -0.38598 0.05279 -0.38682 0.04696 -0.38304 C 0.04176 -0.37947 0.03814 -0.37317 0.03325 -0.36897 C 0.029 -0.35784 0.02474 -0.34545 0.01812 -0.33663 C 0.01592 -0.31542 0.0052 -0.27489 0.02128 -0.26418 C 0.02332 -0.26271 0.03325 -0.26061 0.03483 -0.26019 C 0.03388 -0.25872 0.03309 -0.25683 0.03183 -0.25599 C 0.02947 -0.25473 0.02427 -0.2541 0.02427 -0.2541 " pathEditMode="relative" ptsTypes="fffffffffffffffffffffffffffffffffffffffA">
                                      <p:cBhvr>
                                        <p:cTn id="21" dur="2000" fill="hold"/>
                                        <p:tgtEl>
                                          <p:spTgt spid="21508"/>
                                        </p:tgtEl>
                                        <p:attrNameLst>
                                          <p:attrName>ppt_x</p:attrName>
                                          <p:attrName>ppt_y</p:attrName>
                                        </p:attrNameLst>
                                      </p:cBhvr>
                                    </p:animMotion>
                                  </p:childTnLst>
                                </p:cTn>
                              </p:par>
                            </p:childTnLst>
                          </p:cTn>
                        </p:par>
                      </p:childTnLst>
                    </p:cTn>
                  </p:par>
                </p:childTnLst>
              </p:cTn>
              <p:nextCondLst>
                <p:cond evt="onClick" delay="0">
                  <p:tgtEl>
                    <p:spTgt spid="21508"/>
                  </p:tgtEl>
                </p:cond>
              </p:nextCondLst>
            </p:seq>
            <p:seq concurrent="1" nextAc="seek">
              <p:cTn id="22" restart="whenNotActive" fill="hold" evtFilter="cancelBubble" nodeType="interactiveSeq">
                <p:stCondLst>
                  <p:cond evt="onClick" delay="0">
                    <p:tgtEl>
                      <p:spTgt spid="2150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1509"/>
                                        </p:tgtEl>
                                        <p:attrNameLst>
                                          <p:attrName>style.visibility</p:attrName>
                                        </p:attrNameLst>
                                      </p:cBhvr>
                                      <p:to>
                                        <p:strVal val="hidden"/>
                                      </p:to>
                                    </p:set>
                                  </p:childTnLst>
                                </p:cTn>
                              </p:par>
                            </p:childTnLst>
                          </p:cTn>
                        </p:par>
                      </p:childTnLst>
                    </p:cTn>
                  </p:par>
                </p:childTnLst>
              </p:cTn>
              <p:nextCondLst>
                <p:cond evt="onClick" delay="0">
                  <p:tgtEl>
                    <p:spTgt spid="21509"/>
                  </p:tgtEl>
                </p:cond>
              </p:nextCondLst>
            </p:seq>
            <p:seq concurrent="1" nextAc="seek">
              <p:cTn id="27" restart="whenNotActive" fill="hold" evtFilter="cancelBubble" nodeType="interactiveSeq">
                <p:stCondLst>
                  <p:cond evt="onClick" delay="0">
                    <p:tgtEl>
                      <p:spTgt spid="2150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1507"/>
                                        </p:tgtEl>
                                        <p:attrNameLst>
                                          <p:attrName>style.visibility</p:attrName>
                                        </p:attrNameLst>
                                      </p:cBhvr>
                                      <p:to>
                                        <p:strVal val="hidden"/>
                                      </p:to>
                                    </p:set>
                                  </p:childTnLst>
                                </p:cTn>
                              </p:par>
                            </p:childTnLst>
                          </p:cTn>
                        </p:par>
                      </p:childTnLst>
                    </p:cTn>
                  </p:par>
                </p:childTnLst>
              </p:cTn>
              <p:nextCondLst>
                <p:cond evt="onClick" delay="0">
                  <p:tgtEl>
                    <p:spTgt spid="21507"/>
                  </p:tgtEl>
                </p:cond>
              </p:nextCondLst>
            </p:seq>
          </p:childTnLst>
        </p:cTn>
      </p:par>
    </p:tnLst>
    <p:bldLst>
      <p:bldP spid="21507" grpId="0" animBg="1"/>
      <p:bldP spid="21508" grpId="0" animBg="1"/>
      <p:bldP spid="215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075" name="Text Box 2"/>
          <p:cNvSpPr txBox="1">
            <a:spLocks noChangeArrowheads="1"/>
          </p:cNvSpPr>
          <p:nvPr/>
        </p:nvSpPr>
        <p:spPr bwMode="auto">
          <a:xfrm>
            <a:off x="2879725" y="2339975"/>
            <a:ext cx="3060700" cy="1268413"/>
          </a:xfrm>
          <a:prstGeom prst="rect">
            <a:avLst/>
          </a:prstGeom>
          <a:noFill/>
          <a:ln w="9525">
            <a:noFill/>
            <a:round/>
            <a:headEnd/>
            <a:tailEnd/>
          </a:ln>
        </p:spPr>
        <p:txBody>
          <a:bodyPr wrap="none" anchor="ctr"/>
          <a:lstStyle/>
          <a:p>
            <a:endParaRPr lang="en-US"/>
          </a:p>
        </p:txBody>
      </p:sp>
      <p:sp>
        <p:nvSpPr>
          <p:cNvPr id="3076" name="Text Box 3"/>
          <p:cNvSpPr txBox="1">
            <a:spLocks noChangeArrowheads="1"/>
          </p:cNvSpPr>
          <p:nvPr/>
        </p:nvSpPr>
        <p:spPr bwMode="auto">
          <a:xfrm>
            <a:off x="179388" y="673100"/>
            <a:ext cx="9066212" cy="5807075"/>
          </a:xfrm>
          <a:prstGeom prst="rect">
            <a:avLst/>
          </a:prstGeom>
          <a:noFill/>
          <a:ln w="9525">
            <a:noFill/>
            <a:round/>
            <a:headEnd/>
            <a:tailEnd/>
          </a:ln>
        </p:spPr>
        <p:txBody>
          <a:bodyPr lIns="0" tIns="0" rIns="0" bIns="0" anchor="ctr"/>
          <a:lstStyle/>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2800" b="1" dirty="0" smtClean="0">
                <a:solidFill>
                  <a:srgbClr val="6B2394"/>
                </a:solidFill>
              </a:rPr>
              <a:t>ПРЕСМЕТАЈ</a:t>
            </a:r>
          </a:p>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b="1" dirty="0" smtClean="0">
              <a:solidFill>
                <a:srgbClr val="6B2394"/>
              </a:solidFill>
            </a:endParaRPr>
          </a:p>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2800" b="1" dirty="0" smtClean="0">
                <a:solidFill>
                  <a:srgbClr val="6B2394"/>
                </a:solidFill>
              </a:rPr>
              <a:t>КЛИКНИ </a:t>
            </a:r>
            <a:r>
              <a:rPr lang="mk-MK" sz="2800" b="1" dirty="0">
                <a:solidFill>
                  <a:srgbClr val="6B2394"/>
                </a:solidFill>
              </a:rPr>
              <a:t>НА ТОЧНИОТ ПРОИЗВОД</a:t>
            </a:r>
          </a:p>
          <a:p>
            <a:pPr marL="342900" indent="-341313" algn="ctr">
              <a:buSzPct val="4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mk-MK" sz="2800" b="1" dirty="0">
              <a:solidFill>
                <a:srgbClr val="6B2394"/>
              </a:solidFill>
            </a:endParaRPr>
          </a:p>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2800" b="1" dirty="0">
                <a:solidFill>
                  <a:srgbClr val="6B2394"/>
                </a:solidFill>
              </a:rPr>
              <a:t>КЛИКНИ ПОВТОРНО ЗА ДА СЕ</a:t>
            </a:r>
          </a:p>
          <a:p>
            <a:pPr marL="342900" indent="-341313" algn="ctr">
              <a:buSzPct val="45000"/>
              <a:buFont typeface="Wingdings" charset="2"/>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2800" b="1" dirty="0">
                <a:solidFill>
                  <a:srgbClr val="6B2394"/>
                </a:solidFill>
              </a:rPr>
              <a:t> ПОЈАВИ СЛЕДНАТА ЗАДАЧА</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1507" name="Text Box 2"/>
          <p:cNvSpPr txBox="1">
            <a:spLocks noChangeArrowheads="1"/>
          </p:cNvSpPr>
          <p:nvPr/>
        </p:nvSpPr>
        <p:spPr bwMode="auto">
          <a:xfrm>
            <a:off x="1979613" y="2339975"/>
            <a:ext cx="3240087"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2 =</a:t>
            </a:r>
          </a:p>
        </p:txBody>
      </p:sp>
      <p:sp>
        <p:nvSpPr>
          <p:cNvPr id="22531"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9</a:t>
            </a:r>
          </a:p>
        </p:txBody>
      </p:sp>
      <p:sp>
        <p:nvSpPr>
          <p:cNvPr id="21509"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a:t>
            </a:r>
          </a:p>
        </p:txBody>
      </p:sp>
      <p:sp>
        <p:nvSpPr>
          <p:cNvPr id="22533"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7</a:t>
            </a:r>
          </a:p>
        </p:txBody>
      </p:sp>
    </p:spTree>
  </p:cSld>
  <p:clrMapOvr>
    <a:masterClrMapping/>
  </p:clrMapOvr>
  <p:transition spd="med"/>
  <p:timing>
    <p:tnLst>
      <p:par>
        <p:cTn id="1" dur="indefinite" restart="never" nodeType="tmRoot">
          <p:childTnLst>
            <p:par>
              <p:cTn id="2" fill="hold" nodeType="interactiveSeq">
                <p:stCondLst>
                  <p:cond delay="0">
                    <p:tgtEl>
                      <p:spTgt spid="2253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2531"/>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2533"/>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22533"/>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22533"/>
                                        </p:tgtEl>
                                        <p:attrNameLst>
                                          <p:attrName>style.visibility</p:attrName>
                                        </p:attrNameLst>
                                      </p:cBhvr>
                                      <p:to>
                                        <p:strVal val="hidden"/>
                                      </p:to>
                                    </p:set>
                                  </p:subTnLst>
                                </p:cTn>
                              </p:par>
                            </p:childTnLst>
                          </p:cTn>
                        </p:par>
                      </p:childTnLst>
                    </p:cTn>
                  </p:par>
                </p:childTnLst>
              </p:cTn>
            </p:par>
            <p:seq concurrent="1" nextAc="seek">
              <p:cTn id="12" restart="whenNotActive" fill="hold" evtFilter="cancelBubble" nodeType="interactiveSeq">
                <p:stCondLst>
                  <p:cond evt="onClick" delay="0">
                    <p:tgtEl>
                      <p:spTgt spid="21509"/>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2.8648E-6 4.19992E-9 C -0.00788 0.0084 -0.01607 0.01449 -0.02427 0.02226 C -0.02758 0.02541 -0.03246 0.02457 -0.0364 0.02625 C -0.04554 0.03465 -0.05878 0.03633 -0.06965 0.03843 C -0.107 0.03717 -0.14418 0.03633 -0.18153 0.03444 C -0.2028 0.03339 -0.22282 0.01533 -0.24204 0.00609 C -0.25307 0.00084 -0.28033 -0.01176 -0.28742 -0.01806 C -0.30681 -0.03549 -0.29861 -0.03129 -0.31012 -0.03612 C -0.31799 -0.05208 -0.30791 -0.03423 -0.31768 -0.04431 C -0.32099 -0.04788 -0.32383 -0.05229 -0.32682 -0.05628 C -0.32792 -0.05775 -0.32981 -0.06048 -0.32981 -0.06048 C -0.33139 -0.06615 -0.33344 -0.0735 -0.3358 -0.07854 C -0.33943 -0.08673 -0.3451 -0.09324 -0.34793 -0.10269 C -0.35093 -0.11277 -0.35156 -0.12285 -0.35408 -0.13293 C -0.35597 -0.15099 -0.35566 -0.17262 -0.36007 -0.18942 C -0.3596 -0.21357 -0.36038 -0.23793 -0.35849 -0.26208 C -0.35833 -0.26481 -0.35518 -0.26565 -0.35408 -0.26796 C -0.34983 -0.27636 -0.34793 -0.28812 -0.34336 -0.29631 C -0.33438 -0.31269 -0.31815 -0.315 -0.30555 -0.32445 C -0.28947 -0.33642 -0.31169 -0.32529 -0.29042 -0.33453 C -0.27403 -0.34167 -0.25859 -0.3528 -0.24204 -0.35868 C -0.22912 -0.3633 -0.21557 -0.36561 -0.2028 -0.37086 C -0.19634 -0.37338 -0.18972 -0.37905 -0.18311 -0.38094 C -0.16042 -0.38745 -0.13662 -0.3906 -0.11346 -0.39311 C -0.0988 -0.39857 -0.08872 -0.39962 -0.07264 -0.40109 C -0.04034 -0.41012 -0.04065 -0.40466 0.01355 -0.40319 C 0.02033 -0.39857 0.02632 -0.39626 0.03167 -0.38892 C 0.03294 -0.378 0.0353 -0.36771 0.03624 -0.35679 C 0.03798 -0.33684 0.03861 -0.31773 0.04239 -0.2982 C 0.04239 -0.29799 0.0405 -0.27153 0.03782 -0.26796 C 0.03672 -0.26649 0.03483 -0.2667 0.03325 -0.26607 C 0.0271 -0.26082 0.02017 -0.26145 0.01513 -0.25389 " pathEditMode="relative" ptsTypes="fffffffffffffffffffffffffffffffA">
                                      <p:cBhvr>
                                        <p:cTn id="16" dur="2000" fill="hold"/>
                                        <p:tgtEl>
                                          <p:spTgt spid="21509"/>
                                        </p:tgtEl>
                                        <p:attrNameLst>
                                          <p:attrName>ppt_x</p:attrName>
                                          <p:attrName>ppt_y</p:attrName>
                                        </p:attrNameLst>
                                      </p:cBhvr>
                                    </p:animMotion>
                                  </p:childTnLst>
                                </p:cTn>
                              </p:par>
                            </p:childTnLst>
                          </p:cTn>
                        </p:par>
                      </p:childTnLst>
                    </p:cTn>
                  </p:par>
                </p:childTnLst>
              </p:cTn>
              <p:nextCondLst>
                <p:cond evt="onClick" delay="0">
                  <p:tgtEl>
                    <p:spTgt spid="21509"/>
                  </p:tgtEl>
                </p:cond>
              </p:nextCondLst>
            </p:seq>
            <p:seq concurrent="1" nextAc="seek">
              <p:cTn id="17" restart="whenNotActive" fill="hold" evtFilter="cancelBubble" nodeType="interactiveSeq">
                <p:stCondLst>
                  <p:cond evt="onClick" delay="0">
                    <p:tgtEl>
                      <p:spTgt spid="2253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22531"/>
                                        </p:tgtEl>
                                        <p:attrNameLst>
                                          <p:attrName>style.visibility</p:attrName>
                                        </p:attrNameLst>
                                      </p:cBhvr>
                                      <p:to>
                                        <p:strVal val="hidden"/>
                                      </p:to>
                                    </p:set>
                                  </p:childTnLst>
                                </p:cTn>
                              </p:par>
                            </p:childTnLst>
                          </p:cTn>
                        </p:par>
                      </p:childTnLst>
                    </p:cTn>
                  </p:par>
                </p:childTnLst>
              </p:cTn>
              <p:nextCondLst>
                <p:cond evt="onClick" delay="0">
                  <p:tgtEl>
                    <p:spTgt spid="22531"/>
                  </p:tgtEl>
                </p:cond>
              </p:nextCondLst>
            </p:seq>
            <p:seq concurrent="1" nextAc="seek">
              <p:cTn id="22" restart="whenNotActive" fill="hold" evtFilter="cancelBubble" nodeType="interactiveSeq">
                <p:stCondLst>
                  <p:cond evt="onClick" delay="0">
                    <p:tgtEl>
                      <p:spTgt spid="2253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2533"/>
                                        </p:tgtEl>
                                        <p:attrNameLst>
                                          <p:attrName>style.visibility</p:attrName>
                                        </p:attrNameLst>
                                      </p:cBhvr>
                                      <p:to>
                                        <p:strVal val="hidden"/>
                                      </p:to>
                                    </p:set>
                                  </p:childTnLst>
                                </p:cTn>
                              </p:par>
                            </p:childTnLst>
                          </p:cTn>
                        </p:par>
                      </p:childTnLst>
                    </p:cTn>
                  </p:par>
                </p:childTnLst>
              </p:cTn>
              <p:nextCondLst>
                <p:cond evt="onClick" delay="0">
                  <p:tgtEl>
                    <p:spTgt spid="22533"/>
                  </p:tgtEl>
                </p:cond>
              </p:nextCondLst>
            </p:seq>
          </p:childTnLst>
        </p:cTn>
      </p:par>
    </p:tnLst>
    <p:bldLst>
      <p:bldP spid="22531" grpId="0" animBg="1"/>
      <p:bldP spid="21509" grpId="0" animBg="1"/>
      <p:bldP spid="225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2531" name="Text Box 2"/>
          <p:cNvSpPr txBox="1">
            <a:spLocks noChangeArrowheads="1"/>
          </p:cNvSpPr>
          <p:nvPr/>
        </p:nvSpPr>
        <p:spPr bwMode="auto">
          <a:xfrm>
            <a:off x="1800225" y="2519363"/>
            <a:ext cx="3419475"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4 =</a:t>
            </a:r>
          </a:p>
        </p:txBody>
      </p:sp>
      <p:sp>
        <p:nvSpPr>
          <p:cNvPr id="23555"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
        <p:nvSpPr>
          <p:cNvPr id="23556"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23557"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a:t>
            </a:r>
          </a:p>
        </p:txBody>
      </p:sp>
    </p:spTree>
  </p:cSld>
  <p:clrMapOvr>
    <a:masterClrMapping/>
  </p:clrMapOvr>
  <p:transition spd="med"/>
  <p:timing>
    <p:tnLst>
      <p:par>
        <p:cTn id="1" dur="indefinite" restart="never" nodeType="tmRoot">
          <p:childTnLst>
            <p:par>
              <p:cTn id="2" fill="hold" nodeType="interactiveSeq">
                <p:stCondLst>
                  <p:cond delay="0">
                    <p:tgtEl>
                      <p:spTgt spid="2355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3555"/>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3557"/>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23557"/>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23557"/>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23556"/>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3556"/>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12386 -0.00189 0.21841 0.00378 0.32982 -0.01008 C 0.38623 -0.02436 0.31753 -0.0084 0.45683 -0.01617 C 0.45903 -0.01638 0.45273 -0.01848 0.45084 -0.02016 C 0.44107 -0.02961 0.45194 -0.02415 0.44028 -0.02835 C 0.42421 -0.04242 0.40546 -0.05124 0.38733 -0.05859 C 0.3815 -0.0609 0.37646 -0.06657 0.37063 -0.06867 C 0.36417 -0.07098 0.35755 -0.0714 0.35093 -0.07266 C 0.33344 -0.08463 0.31437 -0.08946 0.29499 -0.09282 C 0.28491 -0.09723 0.27529 -0.1008 0.26474 -0.1029 C 0.24646 -0.11529 0.22581 -0.11844 0.20722 -0.12915 C 0.20107 -0.13272 0.1954 -0.13818 0.1891 -0.14112 C 0.17823 -0.14616 0.15585 -0.1533 0.15585 -0.1533 C 0.12134 -0.17892 0.17082 -0.14448 0.11346 -0.17136 C 0.10369 -0.17598 0.09502 -0.18123 0.08478 -0.18354 C 0.06808 -0.19236 0.05248 -0.20202 0.03483 -0.20769 C 0.02821 -0.21336 0.01686 -0.21861 0.00914 -0.22176 C 0.00457 -0.22596 0.00063 -0.22764 -0.00457 -0.22995 C -0.00788 -0.23667 -0.00788 -0.24318 -0.01055 -0.25011 C -0.01134 -0.25221 -0.01355 -0.2562 -0.01355 -0.2562 " pathEditMode="relative" ptsTypes="fffffffffffffffffffA">
                                      <p:cBhvr>
                                        <p:cTn id="21" dur="2000" fill="hold"/>
                                        <p:tgtEl>
                                          <p:spTgt spid="23556"/>
                                        </p:tgtEl>
                                        <p:attrNameLst>
                                          <p:attrName>ppt_x</p:attrName>
                                          <p:attrName>ppt_y</p:attrName>
                                        </p:attrNameLst>
                                      </p:cBhvr>
                                    </p:animMotion>
                                  </p:childTnLst>
                                </p:cTn>
                              </p:par>
                            </p:childTnLst>
                          </p:cTn>
                        </p:par>
                      </p:childTnLst>
                    </p:cTn>
                  </p:par>
                </p:childTnLst>
              </p:cTn>
              <p:nextCondLst>
                <p:cond evt="onClick" delay="0">
                  <p:tgtEl>
                    <p:spTgt spid="23556"/>
                  </p:tgtEl>
                </p:cond>
              </p:nextCondLst>
            </p:seq>
            <p:seq concurrent="1" nextAc="seek">
              <p:cTn id="22" restart="whenNotActive" fill="hold" evtFilter="cancelBubble" nodeType="interactiveSeq">
                <p:stCondLst>
                  <p:cond evt="onClick" delay="0">
                    <p:tgtEl>
                      <p:spTgt spid="2355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3555"/>
                                        </p:tgtEl>
                                        <p:attrNameLst>
                                          <p:attrName>style.visibility</p:attrName>
                                        </p:attrNameLst>
                                      </p:cBhvr>
                                      <p:to>
                                        <p:strVal val="hidden"/>
                                      </p:to>
                                    </p:set>
                                  </p:childTnLst>
                                </p:cTn>
                              </p:par>
                            </p:childTnLst>
                          </p:cTn>
                        </p:par>
                      </p:childTnLst>
                    </p:cTn>
                  </p:par>
                </p:childTnLst>
              </p:cTn>
              <p:nextCondLst>
                <p:cond evt="onClick" delay="0">
                  <p:tgtEl>
                    <p:spTgt spid="23555"/>
                  </p:tgtEl>
                </p:cond>
              </p:nextCondLst>
            </p:seq>
            <p:seq concurrent="1" nextAc="seek">
              <p:cTn id="27" restart="whenNotActive" fill="hold" evtFilter="cancelBubble" nodeType="interactiveSeq">
                <p:stCondLst>
                  <p:cond evt="onClick" delay="0">
                    <p:tgtEl>
                      <p:spTgt spid="2355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3557"/>
                                        </p:tgtEl>
                                        <p:attrNameLst>
                                          <p:attrName>style.visibility</p:attrName>
                                        </p:attrNameLst>
                                      </p:cBhvr>
                                      <p:to>
                                        <p:strVal val="hidden"/>
                                      </p:to>
                                    </p:set>
                                  </p:childTnLst>
                                </p:cTn>
                              </p:par>
                            </p:childTnLst>
                          </p:cTn>
                        </p:par>
                      </p:childTnLst>
                    </p:cTn>
                  </p:par>
                </p:childTnLst>
              </p:cTn>
              <p:nextCondLst>
                <p:cond evt="onClick" delay="0">
                  <p:tgtEl>
                    <p:spTgt spid="23557"/>
                  </p:tgtEl>
                </p:cond>
              </p:nextCondLst>
            </p:seq>
          </p:childTnLst>
        </p:cTn>
      </p:par>
    </p:tnLst>
    <p:bldLst>
      <p:bldP spid="23555" grpId="0" animBg="1"/>
      <p:bldP spid="23556" grpId="0" animBg="1"/>
      <p:bldP spid="235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3555" name="Text Box 2"/>
          <p:cNvSpPr txBox="1">
            <a:spLocks noChangeArrowheads="1"/>
          </p:cNvSpPr>
          <p:nvPr/>
        </p:nvSpPr>
        <p:spPr bwMode="auto">
          <a:xfrm>
            <a:off x="1800225" y="2519363"/>
            <a:ext cx="3419475"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7 x 3 =</a:t>
            </a:r>
          </a:p>
        </p:txBody>
      </p:sp>
      <p:sp>
        <p:nvSpPr>
          <p:cNvPr id="24579"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21</a:t>
            </a:r>
          </a:p>
        </p:txBody>
      </p:sp>
      <p:sp>
        <p:nvSpPr>
          <p:cNvPr id="24580"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24</a:t>
            </a:r>
          </a:p>
        </p:txBody>
      </p:sp>
      <p:sp>
        <p:nvSpPr>
          <p:cNvPr id="24581" name="Oval 5"/>
          <p:cNvSpPr>
            <a:spLocks noChangeArrowheads="1"/>
          </p:cNvSpPr>
          <p:nvPr/>
        </p:nvSpPr>
        <p:spPr bwMode="auto">
          <a:xfrm>
            <a:off x="2519363"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Tree>
  </p:cSld>
  <p:clrMapOvr>
    <a:masterClrMapping/>
  </p:clrMapOvr>
  <p:transition spd="med"/>
  <p:timing>
    <p:tnLst>
      <p:par>
        <p:cTn id="1" dur="indefinite" restart="never" nodeType="tmRoot">
          <p:childTnLst>
            <p:par>
              <p:cTn id="2" fill="hold" nodeType="interactiveSeq">
                <p:stCondLst>
                  <p:cond delay="0">
                    <p:tgtEl>
                      <p:spTgt spid="2458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4581"/>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24581"/>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24580"/>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24580"/>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4579"/>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21428571428571 0.0140952380952381c0.0192142857142857 0.0352857142857143 0.0160357142857143 0.0787142857142857 0.03575 0.115761904761905 0.019197812797634 0.0360770491704329 0.00739285714285715 0.0867619047619047-0.00510714285714286 0.126-0.0148650743203073 0.0466621761521264-0.0539285714285714 0.0448571428571429-0.0791785714285714 0.0749047619047619-0.0276663283879052 0.0329230612216279-0.0678571428571429 0.0271904761904762-0.102142857142857 0.0374761904761905-0.028605422965249 0.00858162688957481-0.0581428571428571 0.0093333333333333-0.0868214285714286 0.00338095238095237-0.0382112354050481-0.00793093304380404-0.0751785714285714-0.0376190476190477-0.0945-0.0817142857142857-0.0150911873568312-0.0344410092234768-0.02175-0.0895714285714286 0.0102142857142857-0.119190476190476 0.0276443906576549-0.0256161057565161 0.0578571428571429-0.0112857142857143 0.0868214285714286-0.017 0.0364639095951577-0.00719386625798429 0.07175 0.0222380952380953 0.0893928571428571 0.0680952380952381 0.0200268773344155 0.0520536649744725-0.0244642857142857 0.0788095238095239-0.0510714285714286 0.0953333333333334-0.0294450507785822 0.0182862328772583-0.0566428571428571 0.0248095238095238-0.0868214285714286 0.0408571428571428-0.0341395568813342 0.0181538945467609-0.0723571428571429 0.0190476190476191-0.109821428571429 0.0170476190476191-0.0319645230681292-0.00170639970621084-0.0673214285714286-0.0169047619047619-0.08175-0.0579047619047619-0.0165933760212227-0.0471514744365438-0.0359642857142857-0.107190476190476-0.0153214285714285-0.153238095238095 0.0255074018287569-0.0568988640563042 0.0831071428571428-0.0272857142857143 0.125142857142857-0.034047619047619 0.0341414267157575-0.00549202219613427 0.0681071428571429-0.0128571428571429 0.102178571428571-0.0204285714285714 0.0295019327757843-0.00655598506128539 0.0584285714285714-0.018047619047619 0.0868214285714286-0.0306666666666667 0.0258642945910743-0.0114952420404775 0.0680714285714286-0.0041904761904762 0.0715-0.0544761904761905 0.00251932145537584-0.0369500480121786-0.0283928571428571-0.0800476190476191-0.05875-0.0646666666666667l-0.00764285714285715 0.010190476190476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4579"/>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268 -0.01575 -0.00473 -0.03549 -0.01213 -0.0483 C -0.01481 -0.06384 -0.02616 -0.08568 -0.03624 -0.09471 C -0.04223 -0.11004 -0.05562 -0.11844 -0.0665 -0.12705 C -0.07579 -0.1344 -0.08556 -0.14385 -0.09376 -0.15309 C -0.10668 -0.168 -0.11393 -0.18648 -0.12259 -0.20559 C -0.1237 -0.2081 -0.12575 -0.20936 -0.12701 -0.21167 C -0.13363 -0.2228 -0.13851 -0.23498 -0.14529 -0.2459 C -0.14749 -0.2585 -0.15238 -0.25745 -0.15726 -0.26816 C -0.16199 -0.27866 -0.16624 -0.28895 -0.1694 -0.30029 C -0.17018 -0.30302 -0.17003 -0.30596 -0.17097 -0.30848 C -0.17932 -0.33032 -0.1954 -0.34838 -0.20722 -0.36686 C -0.21667 -0.38156 -0.22471 -0.39689 -0.23448 -0.41117 C -0.23731 -0.41537 -0.24062 -0.41936 -0.24362 -0.42335 C -0.24614 -0.42671 -0.2496 -0.43532 -0.2496 -0.43532 C -0.25008 -0.43868 -0.25023 -0.44225 -0.25118 -0.4454 C -0.25181 -0.44771 -0.25244 -0.45233 -0.25417 -0.45149 C -0.25606 -0.45065 -0.25512 -0.44624 -0.25559 -0.44351 C -0.25512 -0.37547 -0.26505 -0.27761 -0.24803 -0.2016 C -0.24677 -0.18963 -0.24582 -0.17745 -0.24046 -0.16737 C -0.23637 -0.14994 -0.24283 -0.17451 -0.23448 -0.15519 C -0.23259 -0.15099 -0.23322 -0.14532 -0.23148 -0.14112 C -0.2277 -0.13188 -0.22329 -0.12411 -0.21777 -0.11697 C -0.21242 -0.10227 -0.20328 -0.10101 -0.19508 -0.09072 C -0.19193 -0.07245 -0.19209 -0.0714 -0.19209 -0.04641 " pathEditMode="relative" ptsTypes="ffffffffffffffffffffffffA">
                                      <p:cBhvr>
                                        <p:cTn id="21" dur="2000" fill="hold"/>
                                        <p:tgtEl>
                                          <p:spTgt spid="24579"/>
                                        </p:tgtEl>
                                        <p:attrNameLst>
                                          <p:attrName>ppt_x</p:attrName>
                                          <p:attrName>ppt_y</p:attrName>
                                        </p:attrNameLst>
                                      </p:cBhvr>
                                    </p:animMotion>
                                  </p:childTnLst>
                                </p:cTn>
                              </p:par>
                            </p:childTnLst>
                          </p:cTn>
                        </p:par>
                      </p:childTnLst>
                    </p:cTn>
                  </p:par>
                </p:childTnLst>
              </p:cTn>
              <p:nextCondLst>
                <p:cond evt="onClick" delay="0">
                  <p:tgtEl>
                    <p:spTgt spid="24579"/>
                  </p:tgtEl>
                </p:cond>
              </p:nextCondLst>
            </p:seq>
            <p:seq concurrent="1" nextAc="seek">
              <p:cTn id="22" restart="whenNotActive" fill="hold" evtFilter="cancelBubble" nodeType="interactiveSeq">
                <p:stCondLst>
                  <p:cond evt="onClick" delay="0">
                    <p:tgtEl>
                      <p:spTgt spid="2458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4580"/>
                                        </p:tgtEl>
                                        <p:attrNameLst>
                                          <p:attrName>style.visibility</p:attrName>
                                        </p:attrNameLst>
                                      </p:cBhvr>
                                      <p:to>
                                        <p:strVal val="hidden"/>
                                      </p:to>
                                    </p:set>
                                  </p:childTnLst>
                                </p:cTn>
                              </p:par>
                            </p:childTnLst>
                          </p:cTn>
                        </p:par>
                      </p:childTnLst>
                    </p:cTn>
                  </p:par>
                </p:childTnLst>
              </p:cTn>
              <p:nextCondLst>
                <p:cond evt="onClick" delay="0">
                  <p:tgtEl>
                    <p:spTgt spid="24580"/>
                  </p:tgtEl>
                </p:cond>
              </p:nextCondLst>
            </p:seq>
            <p:seq concurrent="1" nextAc="seek">
              <p:cTn id="27" restart="whenNotActive" fill="hold" evtFilter="cancelBubble" nodeType="interactiveSeq">
                <p:stCondLst>
                  <p:cond evt="onClick" delay="0">
                    <p:tgtEl>
                      <p:spTgt spid="2458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4581"/>
                                        </p:tgtEl>
                                        <p:attrNameLst>
                                          <p:attrName>style.visibility</p:attrName>
                                        </p:attrNameLst>
                                      </p:cBhvr>
                                      <p:to>
                                        <p:strVal val="hidden"/>
                                      </p:to>
                                    </p:set>
                                  </p:childTnLst>
                                </p:cTn>
                              </p:par>
                            </p:childTnLst>
                          </p:cTn>
                        </p:par>
                      </p:childTnLst>
                    </p:cTn>
                  </p:par>
                </p:childTnLst>
              </p:cTn>
              <p:nextCondLst>
                <p:cond evt="onClick" delay="0">
                  <p:tgtEl>
                    <p:spTgt spid="24581"/>
                  </p:tgtEl>
                </p:cond>
              </p:nextCondLst>
            </p:seq>
          </p:childTnLst>
        </p:cTn>
      </p:par>
    </p:tnLst>
    <p:bldLst>
      <p:bldP spid="24579" grpId="0" animBg="1"/>
      <p:bldP spid="24580" grpId="0" animBg="1"/>
      <p:bldP spid="2458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4579"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9 x 2 =</a:t>
            </a:r>
          </a:p>
        </p:txBody>
      </p:sp>
      <p:sp>
        <p:nvSpPr>
          <p:cNvPr id="25603"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
        <p:nvSpPr>
          <p:cNvPr id="25604"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25605"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17</a:t>
            </a:r>
          </a:p>
        </p:txBody>
      </p:sp>
    </p:spTree>
  </p:cSld>
  <p:clrMapOvr>
    <a:masterClrMapping/>
  </p:clrMapOvr>
  <p:transition spd="med"/>
  <p:timing>
    <p:tnLst>
      <p:par>
        <p:cTn id="1" dur="indefinite" restart="never" nodeType="tmRoot">
          <p:childTnLst>
            <p:par>
              <p:cTn id="2" fill="hold" nodeType="interactiveSeq">
                <p:stCondLst>
                  <p:cond delay="0">
                    <p:tgtEl>
                      <p:spTgt spid="2560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5605"/>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25605"/>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25604"/>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25604"/>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5603"/>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428571428571429 0.00385714285714286c0.0179642857142857 0.0399047619047619 0.0375714285714286 0.0781428571428572 0.0510714285714286 0.122619047619048 0.0114324485927647 0.0376645749052637 0.0432857142857143 0.0864285714285714 0.0817142857142857 0.0646666666666667 0.029282228118025-0.0165823770135532 0.0565-0.0355714285714286 0.0791785714285714-0.0714761904761905 0.0260248806203247-0.0412026456435166 0.0130357142857143-0.0837619047619048 0.0178928571428572-0.126 0.00559663949243491-0.0486688159783312-0.00460714285714287-0.0971428571428572-0.0153214285714286-0.143047619047619-0.0100362547161479-0.0429997757616291-0.0356428571428571-0.0780952380952381-0.0663928571428571-0.0987142857142857-0.033503963523842-0.0224656851812986-0.0665-0.057952380952381-0.112392857142857-0.0579047619047619-0.0452142861283195 4.69149531810986E-005-0.0431071428571429 0.0445714285714285-0.0433928571428571 0.0783333333333333-0.00039653388827836 0.0468570877982243 0.0362857142857143 0.0925714285714286 0.0689285714285714 0.0714761904761905 0.0303144846990535-0.0195905422635751 0.0663571428571429-0.0363809523809524 0.0842857142857143-0.0749047619047619 0.0190783137275226-0.0409943049284616-0.0084642857142857-0.0967619047619047-0.0383214285714286-0.122571428571429-0.0342290354750031-0.0295887356099708-0.0731071428571429-0.0132380952380952-0.109785714285714-0.017047619047619-0.0349635653380853-0.00363139919123251-0.0747857142857143 0.014-0.0945 0.0510952380952381-0.0260968582374148 0.049104957891174-0.0603214285714286 0.0883809523809524-0.0715357142857143 0.149809523809524-0.00815362597152269 0.0446631741115253-0.00899999999999998 0.0905238095238095 0.00257142857142859 0.132809523809524v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560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599 -0.0021 0.01324 -0.00084 0.01813 -0.00609 C 0.02364 -0.01197 0.02821 -0.01911 0.03483 -0.02226 C 0.03688 -0.02772 0.0383 -0.03339 0.04082 -0.03843 C 0.04176 -0.04032 0.04302 -0.04221 0.04381 -0.04431 C 0.04728 -0.05355 0.04807 -0.06468 0.04996 -0.07455 C 0.04885 -0.08673 0.04885 -0.09891 0.04681 -0.11088 C 0.04428 -0.12558 0.02648 -0.12789 0.01813 -0.13104 C -0.00315 -0.12894 0.00268 -0.13083 -0.01512 -0.12495 C -0.0167 -0.12453 -0.01812 -0.12369 -0.01969 -0.12306 C -0.02174 -0.12222 -0.02773 -0.12096 -0.02568 -0.12096 C -0.02316 -0.12096 -0.02064 -0.12243 -0.01812 -0.12306 C -0.01922 -0.12579 -0.01906 -0.13041 -0.02127 -0.13104 C -0.0364 -0.13608 -0.03734 -0.12663 -0.04396 -0.11487 C -0.04885 -0.08904 -0.05625 -0.03738 -0.03183 -0.02625 C -0.02773 -0.02688 -0.02348 -0.02625 -0.01969 -0.02835 C -0.01812 -0.02919 -0.01402 -0.04179 -0.01371 -0.04242 C -0.00614 -0.05838 -0.00299 -0.06384 0 -0.08274 C -0.00961 -0.09114 -0.00299 -0.08715 -0.02269 -0.08463 C -0.05105 -0.08085 -0.04302 -0.08232 -0.06051 -0.07875 C -0.06965 -0.07455 -0.07516 -0.07245 -0.08477 -0.07056 C -0.08619 -0.06993 -0.09612 -0.06678 -0.09533 -0.06048 C -0.09502 -0.05775 -0.09234 -0.05649 -0.09076 -0.05439 C -0.08666 -0.05502 -0.08241 -0.05439 -0.07863 -0.05649 C -0.07689 -0.05733 -0.07563 -0.06006 -0.07563 -0.06258 C -0.07516 -0.08211 -0.07595 -0.10164 -0.07721 -0.12096 C -0.07737 -0.1239 -0.07926 -0.12642 -0.0802 -0.12915 C -0.08083 -0.13104 -0.08068 -0.13356 -0.08178 -0.13503 C -0.0884 -0.14385 -0.1029 -0.15078 -0.11203 -0.1533 C -0.12039 -0.15099 -0.12433 -0.14826 -0.12716 -0.13713 C -0.12921 -0.11193 -0.13016 -0.09219 -0.13614 -0.06867 C -0.13867 -0.0588 -0.13599 -0.06531 -0.14229 -0.05859 C -0.14339 -0.05733 -0.14387 -0.05502 -0.14528 -0.05439 C -0.1519 -0.05082 -0.16388 -0.04809 -0.17097 -0.04641 C -0.17428 -0.03948 -0.17255 -0.042 -0.17554 -0.03843 " pathEditMode="relative" ptsTypes="ffffffffffffffffffffffffffffffffffA">
                                      <p:cBhvr>
                                        <p:cTn id="21" dur="2000" fill="hold"/>
                                        <p:tgtEl>
                                          <p:spTgt spid="25603"/>
                                        </p:tgtEl>
                                        <p:attrNameLst>
                                          <p:attrName>ppt_x</p:attrName>
                                          <p:attrName>ppt_y</p:attrName>
                                        </p:attrNameLst>
                                      </p:cBhvr>
                                    </p:animMotion>
                                  </p:childTnLst>
                                </p:cTn>
                              </p:par>
                            </p:childTnLst>
                          </p:cTn>
                        </p:par>
                      </p:childTnLst>
                    </p:cTn>
                  </p:par>
                </p:childTnLst>
              </p:cTn>
              <p:nextCondLst>
                <p:cond evt="onClick" delay="0">
                  <p:tgtEl>
                    <p:spTgt spid="25603"/>
                  </p:tgtEl>
                </p:cond>
              </p:nextCondLst>
            </p:seq>
            <p:seq concurrent="1" nextAc="seek">
              <p:cTn id="22" restart="whenNotActive" fill="hold" evtFilter="cancelBubble" nodeType="interactiveSeq">
                <p:stCondLst>
                  <p:cond evt="onClick" delay="0">
                    <p:tgtEl>
                      <p:spTgt spid="2560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5604"/>
                                        </p:tgtEl>
                                        <p:attrNameLst>
                                          <p:attrName>style.visibility</p:attrName>
                                        </p:attrNameLst>
                                      </p:cBhvr>
                                      <p:to>
                                        <p:strVal val="hidden"/>
                                      </p:to>
                                    </p:set>
                                  </p:childTnLst>
                                </p:cTn>
                              </p:par>
                            </p:childTnLst>
                          </p:cTn>
                        </p:par>
                      </p:childTnLst>
                    </p:cTn>
                  </p:par>
                </p:childTnLst>
              </p:cTn>
              <p:nextCondLst>
                <p:cond evt="onClick" delay="0">
                  <p:tgtEl>
                    <p:spTgt spid="25604"/>
                  </p:tgtEl>
                </p:cond>
              </p:nextCondLst>
            </p:seq>
            <p:seq concurrent="1" nextAc="seek">
              <p:cTn id="27" restart="whenNotActive" fill="hold" evtFilter="cancelBubble" nodeType="interactiveSeq">
                <p:stCondLst>
                  <p:cond evt="onClick" delay="0">
                    <p:tgtEl>
                      <p:spTgt spid="2560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5605"/>
                                        </p:tgtEl>
                                        <p:attrNameLst>
                                          <p:attrName>style.visibility</p:attrName>
                                        </p:attrNameLst>
                                      </p:cBhvr>
                                      <p:to>
                                        <p:strVal val="hidden"/>
                                      </p:to>
                                    </p:set>
                                  </p:childTnLst>
                                </p:cTn>
                              </p:par>
                            </p:childTnLst>
                          </p:cTn>
                        </p:par>
                      </p:childTnLst>
                    </p:cTn>
                  </p:par>
                </p:childTnLst>
              </p:cTn>
              <p:nextCondLst>
                <p:cond evt="onClick" delay="0">
                  <p:tgtEl>
                    <p:spTgt spid="25605"/>
                  </p:tgtEl>
                </p:cond>
              </p:nextCondLst>
            </p:seq>
          </p:childTnLst>
        </p:cTn>
      </p:par>
    </p:tnLst>
    <p:bldLst>
      <p:bldP spid="25603" grpId="0" animBg="1"/>
      <p:bldP spid="25604" grpId="0" animBg="1"/>
      <p:bldP spid="2560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5603" name="Text Box 2"/>
          <p:cNvSpPr txBox="1">
            <a:spLocks noChangeArrowheads="1"/>
          </p:cNvSpPr>
          <p:nvPr/>
        </p:nvSpPr>
        <p:spPr bwMode="auto">
          <a:xfrm>
            <a:off x="1439863" y="2519363"/>
            <a:ext cx="377983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8 x 10 =</a:t>
            </a:r>
          </a:p>
        </p:txBody>
      </p:sp>
      <p:sp>
        <p:nvSpPr>
          <p:cNvPr id="26627"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80</a:t>
            </a:r>
          </a:p>
        </p:txBody>
      </p:sp>
      <p:sp>
        <p:nvSpPr>
          <p:cNvPr id="26628"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90</a:t>
            </a:r>
          </a:p>
        </p:txBody>
      </p:sp>
      <p:sp>
        <p:nvSpPr>
          <p:cNvPr id="26629" name="Oval 5"/>
          <p:cNvSpPr>
            <a:spLocks noChangeArrowheads="1"/>
          </p:cNvSpPr>
          <p:nvPr/>
        </p:nvSpPr>
        <p:spPr bwMode="auto">
          <a:xfrm>
            <a:off x="2519363"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Tree>
  </p:cSld>
  <p:clrMapOvr>
    <a:masterClrMapping/>
  </p:clrMapOvr>
  <p:transition spd="med"/>
  <p:timing>
    <p:tnLst>
      <p:par>
        <p:cTn id="1" dur="indefinite" restart="never" nodeType="tmRoot">
          <p:childTnLst>
            <p:par>
              <p:cTn id="2" fill="hold" nodeType="interactiveSeq">
                <p:stCondLst>
                  <p:cond delay="0">
                    <p:tgtEl>
                      <p:spTgt spid="2662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6629"/>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26629"/>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26628"/>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26628"/>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662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21428571428571 0.0140952380952381c0.0192142857142857 0.0352857142857143 0.0160357142857143 0.0787142857142857 0.03575 0.115761904761905 0.019197812797634 0.0360770491704329 0.00739285714285715 0.0867619047619047-0.00510714285714286 0.126-0.0148650743203073 0.0466621761521264-0.0539285714285714 0.0448571428571429-0.0791785714285714 0.0749047619047619-0.0276663283879052 0.0329230612216279-0.0678571428571429 0.0271904761904762-0.102142857142857 0.0374761904761905-0.028605422965249 0.00858162688957481-0.0581428571428571 0.0093333333333333-0.0868214285714286 0.00338095238095237-0.0382112354050481-0.00793093304380404-0.0751785714285714-0.0376190476190477-0.0945-0.0817142857142857-0.0150911873568312-0.0344410092234768-0.02175-0.0895714285714286 0.0102142857142857-0.119190476190476 0.0276443906576549-0.0256161057565161 0.0578571428571429-0.0112857142857143 0.0868214285714286-0.017 0.0364639095951577-0.00719386625798429 0.07175 0.0222380952380953 0.0893928571428571 0.0680952380952381 0.0200268773344155 0.0520536649744725-0.0244642857142857 0.0788095238095239-0.0510714285714286 0.0953333333333334-0.0294450507785822 0.0182862328772583-0.0566428571428571 0.0248095238095238-0.0868214285714286 0.0408571428571428-0.0341395568813342 0.0181538945467609-0.0723571428571429 0.0190476190476191-0.109821428571429 0.0170476190476191-0.0319645230681292-0.00170639970621084-0.0673214285714286-0.0169047619047619-0.08175-0.0579047619047619-0.0165933760212227-0.0471514744365438-0.0359642857142857-0.107190476190476-0.0153214285714285-0.153238095238095 0.0255074018287569-0.0568988640563042 0.0831071428571428-0.0272857142857143 0.125142857142857-0.034047619047619 0.0341414267157575-0.00549202219613427 0.0681071428571429-0.0128571428571429 0.102178571428571-0.0204285714285714 0.0295019327757843-0.00655598506128539 0.0584285714285714-0.018047619047619 0.0868214285714286-0.0306666666666667 0.0258642945910743-0.0114952420404775 0.0680714285714286-0.0041904761904762 0.0715-0.0544761904761905 0.00251932145537584-0.0369500480121786-0.0283928571428571-0.0800476190476191-0.05875-0.0646666666666667l-0.00764285714285715 0.010190476190476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6627"/>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615 -0.00294 0.01056 -0.00063 0.01671 0.00189 C 0.02553 0.01365 0.02128 0.00924 0.02884 0.01617 C 0.03042 0.02289 0.03341 0.02625 0.0364 0.03213 C 0.03861 0.04116 0.04176 0.04788 0.04397 0.05649 C 0.04728 0.0945 0.05452 0.14322 0.03782 0.17535 C 0.03514 0.19467 0.02648 0.2247 0.01371 0.23583 C 0.01103 0.24612 0.00489 0.24633 -0.00142 0.252 C -0.01607 0.26502 -0.03057 0.28056 -0.04837 0.28413 C -0.06303 0.29085 -0.07863 0.29421 -0.09376 0.29841 C -0.10006 0.3026 -0.10684 0.30764 -0.11345 0.31037 C -0.1185 0.31478 -0.12322 0.31541 -0.12858 0.31856 C -0.14355 0.32717 -0.15947 0.33074 -0.17554 0.33452 C -0.2006 0.34061 -0.22565 0.35174 -0.25102 0.35468 C -0.26615 0.35804 -0.28112 0.36077 -0.2964 0.36287 C -0.30145 0.36224 -0.30649 0.36203 -0.31153 0.36077 C -0.31815 0.3593 -0.33123 0.35468 -0.33123 0.35468 C -0.34021 0.34859 -0.35014 0.34334 -0.35991 0.34061 C -0.36952 0.33284 -0.38024 0.33095 -0.39016 0.32444 C -0.39426 0.32171 -0.39852 0.31982 -0.4023 0.31646 C -0.40466 0.31436 -0.40592 0.31016 -0.40844 0.30848 C -0.41254 0.30575 -0.41774 0.3068 -0.422 0.30428 C -0.42404 0.30302 -0.42609 0.30176 -0.42798 0.3003 C -0.43051 0.29841 -0.43287 0.29568 -0.43555 0.29421 C -0.44941 0.28623 -0.43318 0.3003 -0.44926 0.28833 C -0.45146 0.28665 -0.45304 0.28371 -0.45525 0.28224 C -0.46108 0.27825 -0.46738 0.27552 -0.47337 0.27216 C -0.48897 0.26355 -0.50772 0.2583 -0.5219 0.24591 C -0.52899 0.23289 -0.52836 0.23163 -0.52631 0.21357 C -0.52505 0.20265 -0.52285 0.19887 -0.51576 0.18942 C -0.51276 0.18543 -0.51071 0.17934 -0.50677 0.17745 C -0.48802 0.16884 -0.51765 0.18291 -0.49763 0.17136 C -0.48723 0.16527 -0.47557 0.16359 -0.46438 0.16128 C -0.45777 0.15477 -0.44973 0.14973 -0.44169 0.14721 C -0.43807 0.14469 -0.43476 0.14154 -0.43114 0.13902 C -0.42515 0.13503 -0.41884 0.1344 -0.41286 0.13104 C -0.41081 0.12999 -0.40907 0.12789 -0.40687 0.12705 C -0.39804 0.12369 -0.38859 0.12222 -0.37961 0.11886 C -0.36889 0.11487 -0.35896 0.10731 -0.34793 0.10479 C -0.34163 0.10332 -0.32335 0.10143 -0.31768 0.1008 C -0.30933 0.09639 -0.30413 0.0945 -0.29499 0.09261 C -0.28065 0.08673 -0.26457 0.08883 -0.2496 0.08463 C -0.24283 0.08022 -0.23558 0.07749 -0.22833 0.07455 C -0.22565 0.0735 -0.21919 0.07266 -0.2162 0.07056 C -0.21352 0.06888 -0.21131 0.06615 -0.20863 0.06447 C -0.19666 0.05712 -0.20863 0.06846 -0.19666 0.05838 C -0.18641 0.04998 -0.19492 0.05376 -0.18468 0.0504 C -0.18074 0.04662 -0.17601 0.04452 -0.17239 0.04032 C -0.1538 0.0189 -0.17917 0.042 -0.16325 0.02814 C -0.15663 0.01449 -0.15978 0.01974 -0.15427 0.01197 C -0.1538 0.00924 -0.15269 0.00672 -0.15269 0.00399 C -0.15269 -0.00672 -0.15253 -0.01785 -0.15427 -0.02835 C -0.15506 -0.03234 -0.16026 -0.03171 -0.16325 -0.03234 C -0.16892 -0.03339 -0.17444 -0.0336 -0.18011 -0.03423 C -0.19098 -0.03927 -0.18594 -0.03843 -0.19508 -0.03843 " pathEditMode="relative" ptsTypes="ffffffffffffffffffffffffffffffffffffffffffffffffffffffA">
                                      <p:cBhvr>
                                        <p:cTn id="21" dur="2000" fill="hold"/>
                                        <p:tgtEl>
                                          <p:spTgt spid="26627"/>
                                        </p:tgtEl>
                                        <p:attrNameLst>
                                          <p:attrName>ppt_x</p:attrName>
                                          <p:attrName>ppt_y</p:attrName>
                                        </p:attrNameLst>
                                      </p:cBhvr>
                                    </p:animMotion>
                                  </p:childTnLst>
                                </p:cTn>
                              </p:par>
                            </p:childTnLst>
                          </p:cTn>
                        </p:par>
                      </p:childTnLst>
                    </p:cTn>
                  </p:par>
                </p:childTnLst>
              </p:cTn>
              <p:nextCondLst>
                <p:cond evt="onClick" delay="0">
                  <p:tgtEl>
                    <p:spTgt spid="26627"/>
                  </p:tgtEl>
                </p:cond>
              </p:nextCondLst>
            </p:seq>
            <p:seq concurrent="1" nextAc="seek">
              <p:cTn id="22" restart="whenNotActive" fill="hold" evtFilter="cancelBubble" nodeType="interactiveSeq">
                <p:stCondLst>
                  <p:cond evt="onClick" delay="0">
                    <p:tgtEl>
                      <p:spTgt spid="2662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6628"/>
                                        </p:tgtEl>
                                        <p:attrNameLst>
                                          <p:attrName>style.visibility</p:attrName>
                                        </p:attrNameLst>
                                      </p:cBhvr>
                                      <p:to>
                                        <p:strVal val="hidden"/>
                                      </p:to>
                                    </p:set>
                                  </p:childTnLst>
                                </p:cTn>
                              </p:par>
                            </p:childTnLst>
                          </p:cTn>
                        </p:par>
                      </p:childTnLst>
                    </p:cTn>
                  </p:par>
                </p:childTnLst>
              </p:cTn>
              <p:nextCondLst>
                <p:cond evt="onClick" delay="0">
                  <p:tgtEl>
                    <p:spTgt spid="26628"/>
                  </p:tgtEl>
                </p:cond>
              </p:nextCondLst>
            </p:seq>
            <p:seq concurrent="1" nextAc="seek">
              <p:cTn id="27" restart="whenNotActive" fill="hold" evtFilter="cancelBubble" nodeType="interactiveSeq">
                <p:stCondLst>
                  <p:cond evt="onClick" delay="0">
                    <p:tgtEl>
                      <p:spTgt spid="2662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6629"/>
                                        </p:tgtEl>
                                        <p:attrNameLst>
                                          <p:attrName>style.visibility</p:attrName>
                                        </p:attrNameLst>
                                      </p:cBhvr>
                                      <p:to>
                                        <p:strVal val="hidden"/>
                                      </p:to>
                                    </p:set>
                                  </p:childTnLst>
                                </p:cTn>
                              </p:par>
                            </p:childTnLst>
                          </p:cTn>
                        </p:par>
                      </p:childTnLst>
                    </p:cTn>
                  </p:par>
                </p:childTnLst>
              </p:cTn>
              <p:nextCondLst>
                <p:cond evt="onClick" delay="0">
                  <p:tgtEl>
                    <p:spTgt spid="26629"/>
                  </p:tgtEl>
                </p:cond>
              </p:nextCondLst>
            </p:seq>
          </p:childTnLst>
        </p:cTn>
      </p:par>
    </p:tnLst>
    <p:bldLst>
      <p:bldP spid="26627" grpId="0" animBg="1"/>
      <p:bldP spid="26628" grpId="0" animBg="1"/>
      <p:bldP spid="266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6627" name="Text Box 2"/>
          <p:cNvSpPr txBox="1">
            <a:spLocks noChangeArrowheads="1"/>
          </p:cNvSpPr>
          <p:nvPr/>
        </p:nvSpPr>
        <p:spPr bwMode="auto">
          <a:xfrm>
            <a:off x="1979613" y="2339975"/>
            <a:ext cx="3240087"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2 =</a:t>
            </a:r>
          </a:p>
        </p:txBody>
      </p:sp>
      <p:sp>
        <p:nvSpPr>
          <p:cNvPr id="27651" name="Oval 3"/>
          <p:cNvSpPr>
            <a:spLocks noChangeArrowheads="1"/>
          </p:cNvSpPr>
          <p:nvPr/>
        </p:nvSpPr>
        <p:spPr bwMode="auto">
          <a:xfrm>
            <a:off x="2700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a:t>
            </a:r>
          </a:p>
        </p:txBody>
      </p:sp>
      <p:sp>
        <p:nvSpPr>
          <p:cNvPr id="27652" name="Oval 4"/>
          <p:cNvSpPr>
            <a:spLocks noChangeArrowheads="1"/>
          </p:cNvSpPr>
          <p:nvPr/>
        </p:nvSpPr>
        <p:spPr bwMode="auto">
          <a:xfrm>
            <a:off x="6480175" y="2339975"/>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27653" name="Oval 5"/>
          <p:cNvSpPr>
            <a:spLocks noChangeArrowheads="1"/>
          </p:cNvSpPr>
          <p:nvPr/>
        </p:nvSpPr>
        <p:spPr bwMode="auto">
          <a:xfrm>
            <a:off x="4859338" y="4140200"/>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a:t>
            </a:r>
          </a:p>
        </p:txBody>
      </p:sp>
    </p:spTree>
  </p:cSld>
  <p:clrMapOvr>
    <a:masterClrMapping/>
  </p:clrMapOvr>
  <p:transition spd="med"/>
  <p:timing>
    <p:tnLst>
      <p:par>
        <p:cTn id="1" dur="indefinite" restart="never" nodeType="tmRoot">
          <p:childTnLst>
            <p:par>
              <p:cTn id="2" fill="hold" nodeType="interactiveSeq">
                <p:stCondLst>
                  <p:cond delay="0">
                    <p:tgtEl>
                      <p:spTgt spid="27653"/>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7653"/>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7651"/>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27651"/>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7652"/>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346428571428571 0.011c0.0354285714285714 0.0192380952380952 0.0655714285714286-0.0288571428571429 0.0866071428571429-0.0594761904761905 0.0296411659014682-0.0431449228628049 0.0222857142857143-0.0968095238095238 0.0288928571428571-0.147 0.0050774113493991-0.0385700292775979-0.0102142857142857-0.0797142857142857-0.04725-0.077-0.0374630021384796 0.00274560092818171-0.0618571428571429 0.0366666666666667-0.0735 0.0735238095238095-0.0120470019895099 0.0381365216355037-0.00275 0.130809523809524-0.0315 0.11547619047619-0.0410406422418412-0.021888342528982-0.0408928571428571-0.104714285714286-0.06825-0.15047619047619-0.0273884259460816-0.0458142338279973-0.06625-0.0780952380952381-0.0918571428571429-0.126-0.0414191314920676-0.0774851627727009-0.0761785714285714 0.0125714285714286-0.0656428571428571 0.0594761904761905 0.0248833229489114 0.110779991433572-0.0382142857142858-0.0140952380952381-0.0630000000000001-0.021-0.0420705427861476-0.0117199398731823-0.0994285714285714-0.0233809523809524-0.102357142857143 0.056-0.00301637149761985 0.0817608339273536-0.0120714285714286 0.163142857142857-0.0105 0.245 0.00260076874535919 0.135476408280983-0.0005-0.0738095238095238-0.0393571428571429-0.063-0.0586115899022704 0.0163049398380091-0.0439285714285715 0.0856666666666667-0.0446428571428572 0.13647619047619-0.000951939029336213 0.0677145962867801-0.0227142857142857 0.16047619047619 0.02625 0.20652380952381 0.0273524566631623 0.0257231466990302 0.0562142857142857-0.0218571428571429 0.084-0.0315238095238095 0.0310713837144966-0.0108097530317786 0.0594642857142857-0.161380952380952 0.0341428571428571-0.0104761904761905-0.0103631854368736 0.0617601027728304-0.00603571428571431 0.200666666666667 0.0813571428571428 0.167952380952381 0.0441427697846935-0.0165242244065301 0.0523571428571429-0.0702380952380952 0.0603571428571429-0.11547619047619 0.017111345333915-0.0967605837334481-0.140321428571429-0.219809523809524 0.147-0.028 0.0780072486876863 0.0520759391280714 0.140607142857143-0.0106190476190476 0.133857142857143-0.0874761904761905-0.00904999027071855-0.103045391865536-0.0983214285714286 0.100238095238095-0.05775-0.0875238095238095 0.0111746992126807-0.0517157734690142-0.0805-0.00285714285714286-0.120714285714286-0.00347619047619048l-0.00264285714285714-0.035v-0.0035238095238095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765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505 0.02877 -0.00221 0.05922 -0.00457 0.08862 C -0.00489 0.1008 -0.00221 0.1764 -0.01513 0.19362 C -0.0175 0.21084 -0.02522 0.22575 -0.03026 0.24192 C -0.03089 0.24381 -0.03105 0.24612 -0.03168 0.24801 C -0.03357 0.25347 -0.03593 0.25872 -0.03782 0.26418 C -0.04003 0.27048 -0.03987 0.27825 -0.04239 0.28434 C -0.04413 0.28854 -0.04633 0.29232 -0.04838 0.29631 C -0.05106 0.30156 -0.05216 0.3108 -0.05437 0.31647 C -0.05658 0.33621 -0.05532 0.36414 -0.0665 0.37904 C -0.06808 0.38933 -0.07123 0.39836 -0.07564 0.40718 C -0.07864 0.42461 -0.08699 0.43868 -0.09077 0.45569 C -0.09644 0.48152 -0.08652 0.44204 -0.09534 0.47375 C -0.09644 0.47774 -0.09833 0.48593 -0.09833 0.48593 C -0.09881 0.49055 -0.09928 0.49538 -0.09975 0.5 C -0.10038 0.50672 -0.10117 0.52688 -0.10133 0.52016 C -0.10243 0.44078 -0.10196 0.36162 -0.1029 0.28224 C -0.1029 0.27888 -0.10401 0.27552 -0.10432 0.27216 C -0.10495 0.26607 -0.10464 0.25998 -0.1059 0.2541 C -0.10684 0.24969 -0.10889 0.24591 -0.11047 0.24192 C -0.11646 0.16611 -0.11015 0.25137 -0.11346 0.05649 C -0.11393 0.03318 -0.12355 0.02688 -0.13757 0.02016 C -0.14151 0.01533 -0.14214 0.01113 -0.14214 0.00399 " pathEditMode="relative" ptsTypes="ffffffffffffffffffffffA">
                                      <p:cBhvr>
                                        <p:cTn id="21" dur="2000" fill="hold"/>
                                        <p:tgtEl>
                                          <p:spTgt spid="27652"/>
                                        </p:tgtEl>
                                        <p:attrNameLst>
                                          <p:attrName>ppt_x</p:attrName>
                                          <p:attrName>ppt_y</p:attrName>
                                        </p:attrNameLst>
                                      </p:cBhvr>
                                    </p:animMotion>
                                  </p:childTnLst>
                                </p:cTn>
                              </p:par>
                            </p:childTnLst>
                          </p:cTn>
                        </p:par>
                      </p:childTnLst>
                    </p:cTn>
                  </p:par>
                </p:childTnLst>
              </p:cTn>
              <p:nextCondLst>
                <p:cond evt="onClick" delay="0">
                  <p:tgtEl>
                    <p:spTgt spid="27652"/>
                  </p:tgtEl>
                </p:cond>
              </p:nextCondLst>
            </p:seq>
            <p:seq concurrent="1" nextAc="seek">
              <p:cTn id="22" restart="whenNotActive" fill="hold" evtFilter="cancelBubble" nodeType="interactiveSeq">
                <p:stCondLst>
                  <p:cond evt="onClick" delay="0">
                    <p:tgtEl>
                      <p:spTgt spid="2765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7653"/>
                                        </p:tgtEl>
                                        <p:attrNameLst>
                                          <p:attrName>style.visibility</p:attrName>
                                        </p:attrNameLst>
                                      </p:cBhvr>
                                      <p:to>
                                        <p:strVal val="hidden"/>
                                      </p:to>
                                    </p:set>
                                  </p:childTnLst>
                                </p:cTn>
                              </p:par>
                            </p:childTnLst>
                          </p:cTn>
                        </p:par>
                      </p:childTnLst>
                    </p:cTn>
                  </p:par>
                </p:childTnLst>
              </p:cTn>
              <p:nextCondLst>
                <p:cond evt="onClick" delay="0">
                  <p:tgtEl>
                    <p:spTgt spid="27653"/>
                  </p:tgtEl>
                </p:cond>
              </p:nextCondLst>
            </p:seq>
            <p:seq concurrent="1" nextAc="seek">
              <p:cTn id="27" restart="whenNotActive" fill="hold" evtFilter="cancelBubble" nodeType="interactiveSeq">
                <p:stCondLst>
                  <p:cond evt="onClick" delay="0">
                    <p:tgtEl>
                      <p:spTgt spid="2765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7651"/>
                                        </p:tgtEl>
                                        <p:attrNameLst>
                                          <p:attrName>style.visibility</p:attrName>
                                        </p:attrNameLst>
                                      </p:cBhvr>
                                      <p:to>
                                        <p:strVal val="hidden"/>
                                      </p:to>
                                    </p:set>
                                  </p:childTnLst>
                                </p:cTn>
                              </p:par>
                            </p:childTnLst>
                          </p:cTn>
                        </p:par>
                      </p:childTnLst>
                    </p:cTn>
                  </p:par>
                </p:childTnLst>
              </p:cTn>
              <p:nextCondLst>
                <p:cond evt="onClick" delay="0">
                  <p:tgtEl>
                    <p:spTgt spid="27651"/>
                  </p:tgtEl>
                </p:cond>
              </p:nextCondLst>
            </p:seq>
          </p:childTnLst>
        </p:cTn>
      </p:par>
    </p:tnLst>
    <p:bldLst>
      <p:bldP spid="27651" grpId="0" animBg="1"/>
      <p:bldP spid="27652" grpId="0" animBg="1"/>
      <p:bldP spid="2765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7651" name="Text Box 2"/>
          <p:cNvSpPr txBox="1">
            <a:spLocks noChangeArrowheads="1"/>
          </p:cNvSpPr>
          <p:nvPr/>
        </p:nvSpPr>
        <p:spPr bwMode="auto">
          <a:xfrm>
            <a:off x="1800225" y="2339975"/>
            <a:ext cx="3419475"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0 =</a:t>
            </a:r>
          </a:p>
        </p:txBody>
      </p:sp>
      <p:sp>
        <p:nvSpPr>
          <p:cNvPr id="28675"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28676"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28677"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0</a:t>
            </a:r>
          </a:p>
        </p:txBody>
      </p:sp>
    </p:spTree>
  </p:cSld>
  <p:clrMapOvr>
    <a:masterClrMapping/>
  </p:clrMapOvr>
  <p:transition spd="med"/>
  <p:timing>
    <p:tnLst>
      <p:par>
        <p:cTn id="1" dur="indefinite" restart="never" nodeType="tmRoot">
          <p:childTnLst>
            <p:par>
              <p:cTn id="2" fill="hold" nodeType="interactiveSeq">
                <p:stCondLst>
                  <p:cond delay="0">
                    <p:tgtEl>
                      <p:spTgt spid="28676"/>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28676"/>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8675"/>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28675"/>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2867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810714285714286 0.00419047619047619c0.0174285714285714 0.0400952380952381 0.0509642857142857 0.0582857142857143 0.0663928571428572 0.102190476190476 0.016268945515336 0.046296196805987 0.0595357142857143 0.0450952380952381 0.0893928571428571 0.0680952380952381 0.0259906785381982 0.0200215274863632 0.0552142857142857 0.0392380952380952 0.0842857142857143 0.034047619047619 0.0242854488699335-0.00433597694811258 0.07425 0.033047619047619 0.0715-0.034047619047619-0.0041064605191502-0.10019052591312-0.0368214285714286 0.0233333333333333 0.0127857142857142 0.0272380952380952 0.0436781514908456 0.00343806903983621 0.0740357142857144-0.0212857142857143 0.102142857142857-0.0476666666666667 0.0277913545562711-0.0260845581095708 0.0246071428571428-0.0764761904761905 0.0332142857142857-0.115809523809524 0.00679336501569533-0.0310446445530531-0.00442857142857145-0.0981904761904762-0.0434285714285714-0.0714761904761905-0.038190422867126 0.026159740205687-0.00689285714285715 0.0932857142857143 0.0255357142857143 0.0885238095238095 0.0364664480474757-0.00535483818611976 0.0595-0.0575714285714286 0.0536428571428571-0.105571428571429-0.00538664415187357-0.0441442057324273-0.0378571428571428-0.0583809523809524-0.0638571428571428-0.0680952380952381-0.0362553584273496-0.013545958093735-0.0736071428571429-0.0182380952380953-0.109821428571429-0.0102380952380953-0.0391800036298491 0.00865514873085427-0.0666785714285714-0.0281904761904762-0.0868214285714286-0.0612857142857143l-0.00510714285714284-0.034047619047619 0.0153214285714285-0.023809523809523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8677"/>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11 -0.00021 -0.01402 -0.00336 -0.01513 -0.00399 C -0.01891 -0.00588 -0.0219 -0.00987 -0.02568 -0.01197 C -0.04806 -0.02478 -0.06634 -0.04557 -0.08777 -0.06048 C -0.09376 -0.07224 -0.1029 -0.0756 -0.10747 -0.09072 C -0.11109 -0.10311 -0.10825 -0.09891 -0.11503 -0.10479 C -0.11976 -0.1176 -0.12449 -0.12726 -0.13016 -0.13902 C -0.14182 -0.16338 -0.13441 -0.15309 -0.14229 -0.16317 C -0.1497 -0.20601 -0.14513 -0.24885 -0.13158 -0.28812 C -0.13063 -0.29064 -0.12732 -0.30366 -0.12559 -0.30639 C -0.12449 -0.30828 -0.12228 -0.3087 -0.12102 -0.31038 C -0.11881 -0.31332 -0.11755 -0.31773 -0.11503 -0.32046 C -0.10069 -0.33642 -0.08478 -0.34566 -0.06665 -0.3507 C -0.05153 -0.35007 -0.0364 -0.35028 -0.02127 -0.3486 C -0.00914 -0.34713 -0.00315 -0.32529 0.003 -0.31437 C 0.00772 -0.29589 0.01466 -0.25263 -0.00157 -0.24591 C -0.01166 -0.24654 -0.02206 -0.24465 -0.03183 -0.2478 C -0.0353 -0.24885 -0.03939 -0.25788 -0.03939 -0.25788 C -0.05153 -0.31017 0.00237 -0.30933 0.02411 -0.31038 C 0.04334 -0.31122 0.0624 -0.31185 0.08163 -0.31248 C 0.1133 -0.31143 0.13852 -0.31248 0.16782 -0.30429 C 0.17413 -0.29211 0.16735 -0.30261 0.17539 -0.29631 C 0.18059 -0.29232 0.17649 -0.29148 0.18295 -0.28812 C 0.18736 -0.28581 0.19209 -0.28581 0.19666 -0.28413 C 0.20202 -0.28203 0.21321 -0.27804 0.21321 -0.27804 C 0.21683 -0.27342 0.22172 -0.26607 0.22676 -0.26607 " pathEditMode="relative" ptsTypes="fffffffffffffffffffffffffA">
                                      <p:cBhvr>
                                        <p:cTn id="21" dur="2000" fill="hold"/>
                                        <p:tgtEl>
                                          <p:spTgt spid="28677"/>
                                        </p:tgtEl>
                                        <p:attrNameLst>
                                          <p:attrName>ppt_x</p:attrName>
                                          <p:attrName>ppt_y</p:attrName>
                                        </p:attrNameLst>
                                      </p:cBhvr>
                                    </p:animMotion>
                                  </p:childTnLst>
                                </p:cTn>
                              </p:par>
                            </p:childTnLst>
                          </p:cTn>
                        </p:par>
                      </p:childTnLst>
                    </p:cTn>
                  </p:par>
                </p:childTnLst>
              </p:cTn>
              <p:nextCondLst>
                <p:cond evt="onClick" delay="0">
                  <p:tgtEl>
                    <p:spTgt spid="28677"/>
                  </p:tgtEl>
                </p:cond>
              </p:nextCondLst>
            </p:seq>
            <p:seq concurrent="1" nextAc="seek">
              <p:cTn id="22" restart="whenNotActive" fill="hold" evtFilter="cancelBubble" nodeType="interactiveSeq">
                <p:stCondLst>
                  <p:cond evt="onClick" delay="0">
                    <p:tgtEl>
                      <p:spTgt spid="2867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8675"/>
                                        </p:tgtEl>
                                        <p:attrNameLst>
                                          <p:attrName>style.visibility</p:attrName>
                                        </p:attrNameLst>
                                      </p:cBhvr>
                                      <p:to>
                                        <p:strVal val="hidden"/>
                                      </p:to>
                                    </p:set>
                                  </p:childTnLst>
                                </p:cTn>
                              </p:par>
                            </p:childTnLst>
                          </p:cTn>
                        </p:par>
                      </p:childTnLst>
                    </p:cTn>
                  </p:par>
                </p:childTnLst>
              </p:cTn>
              <p:nextCondLst>
                <p:cond evt="onClick" delay="0">
                  <p:tgtEl>
                    <p:spTgt spid="28675"/>
                  </p:tgtEl>
                </p:cond>
              </p:nextCondLst>
            </p:seq>
            <p:seq concurrent="1" nextAc="seek">
              <p:cTn id="27" restart="whenNotActive" fill="hold" evtFilter="cancelBubble" nodeType="interactiveSeq">
                <p:stCondLst>
                  <p:cond evt="onClick" delay="0">
                    <p:tgtEl>
                      <p:spTgt spid="2867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8676"/>
                                        </p:tgtEl>
                                        <p:attrNameLst>
                                          <p:attrName>style.visibility</p:attrName>
                                        </p:attrNameLst>
                                      </p:cBhvr>
                                      <p:to>
                                        <p:strVal val="hidden"/>
                                      </p:to>
                                    </p:set>
                                  </p:childTnLst>
                                </p:cTn>
                              </p:par>
                            </p:childTnLst>
                          </p:cTn>
                        </p:par>
                      </p:childTnLst>
                    </p:cTn>
                  </p:par>
                </p:childTnLst>
              </p:cTn>
              <p:nextCondLst>
                <p:cond evt="onClick" delay="0">
                  <p:tgtEl>
                    <p:spTgt spid="28676"/>
                  </p:tgtEl>
                </p:cond>
              </p:nextCondLst>
            </p:seq>
          </p:childTnLst>
        </p:cTn>
      </p:par>
    </p:tnLst>
    <p:bldLst>
      <p:bldP spid="28675" grpId="0" animBg="1"/>
      <p:bldP spid="28676" grpId="0" animBg="1"/>
      <p:bldP spid="2867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8675"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8 x 3 =</a:t>
            </a:r>
          </a:p>
        </p:txBody>
      </p:sp>
      <p:sp>
        <p:nvSpPr>
          <p:cNvPr id="29699"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28</a:t>
            </a:r>
          </a:p>
        </p:txBody>
      </p:sp>
      <p:sp>
        <p:nvSpPr>
          <p:cNvPr id="29700"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24</a:t>
            </a:r>
          </a:p>
        </p:txBody>
      </p:sp>
      <p:sp>
        <p:nvSpPr>
          <p:cNvPr id="29701"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26</a:t>
            </a:r>
          </a:p>
        </p:txBody>
      </p:sp>
    </p:spTree>
  </p:cSld>
  <p:clrMapOvr>
    <a:masterClrMapping/>
  </p:clrMapOvr>
  <p:transition spd="med"/>
  <p:timing>
    <p:tnLst>
      <p:par>
        <p:cTn id="1" dur="indefinite" restart="never" nodeType="tmRoot">
          <p:childTnLst>
            <p:par>
              <p:cTn id="2" fill="hold" nodeType="interactiveSeq">
                <p:stCondLst>
                  <p:cond delay="0">
                    <p:tgtEl>
                      <p:spTgt spid="2969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29699"/>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29701"/>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29701"/>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29701"/>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29700"/>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29700"/>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268 -0.01029 0.00015 -0.00525 -0.01056 -0.00798 C -0.0197 -0.01029 -0.02868 -0.01365 -0.03782 -0.01617 C -0.03987 -0.01806 -0.04161 -0.02037 -0.04381 -0.02205 C -0.04523 -0.0231 -0.04712 -0.02289 -0.04838 -0.02415 C -0.05185 -0.02793 -0.05342 -0.03717 -0.05595 -0.04221 C -0.05547 -0.05166 -0.05673 -0.06153 -0.05453 -0.07056 C -0.0539 -0.07287 -0.05153 -0.06762 -0.04996 -0.06657 C -0.04696 -0.06447 -0.04381 -0.06258 -0.04082 -0.06048 C -0.02995 -0.05334 -0.01765 -0.0462 -0.00599 -0.04221 C -0.00457 -0.04095 0.00299 -0.03465 0.00299 -0.03213 C 0.00299 -0.03003 0 -0.03087 -0.00158 -0.03024 C -0.00899 -0.03591 -0.01387 -0.03843 -0.0197 -0.04641 C -0.03184 -0.06279 -0.02018 -0.05166 -0.03026 -0.06048 C -0.03278 -0.0672 -0.03451 -0.0735 -0.03625 -0.08064 C -0.03357 -0.09219 -0.02443 -0.09618 -0.01671 -0.1008 C -0.00977 -0.105 -0.00284 -0.11004 0.00456 -0.11277 C 0.04097 -0.126 0.00362 -0.10983 0.02867 -0.12096 C 0.02269 -0.12642 0.01591 -0.13188 0.00913 -0.13503 C 0.0033 -0.14259 -0.00331 -0.14784 -0.00914 -0.15519 C -0.00867 -0.16065 -0.0093 -0.16632 -0.00757 -0.17136 C -0.00647 -0.17451 -0.00253 -0.1743 -0.00158 -0.17745 C -0.00079 -0.17997 -0.00489 -0.18417 -0.003 -0.18543 C 0.00015 -0.18753 0.00409 -0.18396 0.00756 -0.18333 C 0.01276 -0.16401 -0.00016 -0.17304 -0.00914 -0.17535 C -0.00678 -0.18753 -0.00064 -0.19215 0.00598 -0.1995 C 0.01197 -0.20622 0.01607 -0.21672 0.02426 -0.21966 C 0.02631 -0.22029 0.02836 -0.22071 0.03025 -0.22176 C 0.03387 -0.22344 0.03718 -0.22617 0.04081 -0.22785 C 0.05137 -0.23247 0.06303 -0.23373 0.07406 -0.23583 C 0.05956 -0.22281 0.03844 -0.22449 0.02426 -0.23793 C 0.02474 -0.24801 0.02442 -0.2583 0.02568 -0.26817 C 0.02647 -0.27531 0.03781 -0.28224 0.03781 -0.28224 C 0.04034 -0.28161 0.04412 -0.28308 0.04538 -0.28014 C 0.04632 -0.27762 0.04144 -0.27909 0.03939 -0.27825 C 0.02663 -0.27342 0.04554 -0.27909 0.02726 -0.27405 C 0.02221 -0.27468 0.01607 -0.27195 0.01213 -0.27615 C 0.00898 -0.27951 0.01229 -0.28728 0.01055 -0.29232 C 0.00992 -0.29421 0.00756 -0.29358 0.00598 -0.29421 C 0.00456 -0.29358 0.00267 -0.29379 0.00157 -0.29232 C 0.00047 -0.29085 0 -0.28623 0 -0.28623 " pathEditMode="relative" ptsTypes="ffffffffffffffffffffffffffffffffffffffffA">
                                      <p:cBhvr>
                                        <p:cTn id="21" dur="2000" fill="hold"/>
                                        <p:tgtEl>
                                          <p:spTgt spid="29700"/>
                                        </p:tgtEl>
                                        <p:attrNameLst>
                                          <p:attrName>ppt_x</p:attrName>
                                          <p:attrName>ppt_y</p:attrName>
                                        </p:attrNameLst>
                                      </p:cBhvr>
                                    </p:animMotion>
                                  </p:childTnLst>
                                </p:cTn>
                              </p:par>
                            </p:childTnLst>
                          </p:cTn>
                        </p:par>
                      </p:childTnLst>
                    </p:cTn>
                  </p:par>
                </p:childTnLst>
              </p:cTn>
              <p:nextCondLst>
                <p:cond evt="onClick" delay="0">
                  <p:tgtEl>
                    <p:spTgt spid="29700"/>
                  </p:tgtEl>
                </p:cond>
              </p:nextCondLst>
            </p:seq>
            <p:seq concurrent="1" nextAc="seek">
              <p:cTn id="22" restart="whenNotActive" fill="hold" evtFilter="cancelBubble" nodeType="interactiveSeq">
                <p:stCondLst>
                  <p:cond evt="onClick" delay="0">
                    <p:tgtEl>
                      <p:spTgt spid="2969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9699"/>
                                        </p:tgtEl>
                                        <p:attrNameLst>
                                          <p:attrName>style.visibility</p:attrName>
                                        </p:attrNameLst>
                                      </p:cBhvr>
                                      <p:to>
                                        <p:strVal val="hidden"/>
                                      </p:to>
                                    </p:set>
                                  </p:childTnLst>
                                </p:cTn>
                              </p:par>
                            </p:childTnLst>
                          </p:cTn>
                        </p:par>
                      </p:childTnLst>
                    </p:cTn>
                  </p:par>
                </p:childTnLst>
              </p:cTn>
              <p:nextCondLst>
                <p:cond evt="onClick" delay="0">
                  <p:tgtEl>
                    <p:spTgt spid="29699"/>
                  </p:tgtEl>
                </p:cond>
              </p:nextCondLst>
            </p:seq>
            <p:seq concurrent="1" nextAc="seek">
              <p:cTn id="27" restart="whenNotActive" fill="hold" evtFilter="cancelBubble" nodeType="interactiveSeq">
                <p:stCondLst>
                  <p:cond evt="onClick" delay="0">
                    <p:tgtEl>
                      <p:spTgt spid="2970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9701"/>
                                        </p:tgtEl>
                                        <p:attrNameLst>
                                          <p:attrName>style.visibility</p:attrName>
                                        </p:attrNameLst>
                                      </p:cBhvr>
                                      <p:to>
                                        <p:strVal val="hidden"/>
                                      </p:to>
                                    </p:set>
                                  </p:childTnLst>
                                </p:cTn>
                              </p:par>
                            </p:childTnLst>
                          </p:cTn>
                        </p:par>
                      </p:childTnLst>
                    </p:cTn>
                  </p:par>
                </p:childTnLst>
              </p:cTn>
              <p:nextCondLst>
                <p:cond evt="onClick" delay="0">
                  <p:tgtEl>
                    <p:spTgt spid="29701"/>
                  </p:tgtEl>
                </p:cond>
              </p:nextCondLst>
            </p:seq>
          </p:childTnLst>
        </p:cTn>
      </p:par>
    </p:tnLst>
    <p:bldLst>
      <p:bldP spid="29699" grpId="0" animBg="1"/>
      <p:bldP spid="29700" grpId="0" animBg="1"/>
      <p:bldP spid="2970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29699" name="Text Box 2"/>
          <p:cNvSpPr txBox="1">
            <a:spLocks noChangeArrowheads="1"/>
          </p:cNvSpPr>
          <p:nvPr/>
        </p:nvSpPr>
        <p:spPr bwMode="auto">
          <a:xfrm>
            <a:off x="2236788" y="2443163"/>
            <a:ext cx="3059112" cy="1268412"/>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8 =</a:t>
            </a:r>
          </a:p>
        </p:txBody>
      </p:sp>
      <p:sp>
        <p:nvSpPr>
          <p:cNvPr id="30723"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30724"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
        <p:nvSpPr>
          <p:cNvPr id="30725"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Tree>
  </p:cSld>
  <p:clrMapOvr>
    <a:masterClrMapping/>
  </p:clrMapOvr>
  <p:transition spd="med"/>
  <p:timing>
    <p:tnLst>
      <p:par>
        <p:cTn id="1" dur="indefinite" restart="never" nodeType="tmRoot">
          <p:childTnLst>
            <p:par>
              <p:cTn id="2" fill="hold" nodeType="interactiveSeq">
                <p:stCondLst>
                  <p:cond delay="0">
                    <p:tgtEl>
                      <p:spTgt spid="3072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0725"/>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30725"/>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30723"/>
                    </p:tgtEl>
                  </p:cond>
                </p:stCondLst>
                <p:childTnLst>
                  <p:par>
                    <p:cTn id="8" fill="hold">
                      <p:childTnLst>
                        <p:par>
                          <p:cTn id="9" fill="hold">
                            <p:stCondLst>
                              <p:cond delay="0"/>
                            </p:stCondLst>
                            <p:childTnLst>
                              <p:par>
                                <p:cTn id="10" presetClass="path" accel="50000" decel="50000" fill="hold" nodeType="clickEffect">
                                  <p:stCondLst>
                                    <p:cond delay="0"/>
                                  </p:stCondLst>
                                  <p:childTnLst>
                                    <p:animMotion origin="layout" path="m0.00803571428571429 0.00538095238095238c0.0366785714285714-0.00671428571428571 0.0424642857142857-0.0583333333333333 0.0446428571428572-0.0944761904761905 0.00223321629094231-0.0370494243677632 0.0155-0.0807619047619048-0.0288928571428571-0.10152380952381-0.0333614527030793-0.0156026745814348-0.0645714285714286-0.0356666666666667-0.0971071428571429-0.0524761904761905-0.028825022555974-0.0148924009692774-0.0589285714285714-0.0389047619047619-0.08925-0.0315238095238095-0.0367508698789525 0.00894603035922675-0.0683571428571429 0.0190952380952381-0.102357142857143 0.014-0.0425715285142313-0.00637976687818309-0.0605714285714286 0.0371904761904762-0.0945 0.0525238095238095-0.0282808718675532 0.0127809694615468-0.0552142857142858 0.0295238095238095-0.0813571428571429 0.049-0.0328412828946112 0.0244664566555482-0.0782142857142857 0.0377142857142857-0.0918928571428571 0.0874761904761905-0.0117927346637318 0.0429013323711044-0.00628571428571434 0.0912380952380953-0.00260714285714292 0.13647619047619 0.00370577683089923 0.0455726600563662 0.03225 0.0772380952380952 0.0551071428571429 0.10852380952381 0.0235976610612144 0.0322992985775372 0.0596428571428571 0.0417142857142857 0.08925 0.063 0.0347680566291568 0.0249960937888751 0.0740357142857143 0.035 0.112857142857143 0.035 0.0322142857142857 0 0.0645-0.0106666666666667 0.0918928571428571-0.0315238095238095 0.0257387586317233-0.0195976988799562 0.0698928571428572-0.0136190476190476 0.0735-0.0664761904761905 0.00250223376641823-0.0366663957851375 0.00821428571428572-0.0725714285714286 0.0131071428571429-0.10852380952381 0.00496414832698169-0.0364762237165078 0.00728571428571427-0.0926666666666667-0.0315-0.10147619047619h-0.0288571428571429l-0.021 0.014">
                                      <p:cBhvr additive="repl">
                                        <p:cTn id="11" dur="2000" fill="hold"/>
                                        <p:tgtEl>
                                          <p:sldTgt/>
                                        </p:tgtEl>
                                      </p:cBhvr>
                                    </p:animMotion>
                                  </p:childTnLst>
                                </p:cTn>
                              </p:par>
                            </p:childTnLst>
                          </p:cTn>
                        </p:par>
                      </p:childTnLst>
                    </p:cTn>
                  </p:par>
                </p:childTnLst>
              </p:cTn>
            </p:par>
            <p:par>
              <p:cTn id="12" fill="hold" nodeType="interactiveSeq">
                <p:stCondLst>
                  <p:cond delay="0">
                    <p:tgtEl>
                      <p:spTgt spid="30724"/>
                    </p:tgtEl>
                  </p:cond>
                </p:stCondLst>
                <p:childTnLst>
                  <p:par>
                    <p:cTn id="13" fill="hold">
                      <p:childTnLst>
                        <p:par>
                          <p:cTn id="14" fill="hold">
                            <p:stCondLst>
                              <p:cond delay="0"/>
                            </p:stCondLst>
                            <p:childTnLst>
                              <p:par>
                                <p:cTn id="15" presetID="1" presetClass="exit" accel="50000" decel="50000" fill="hold" nodeType="clickEffect">
                                  <p:stCondLst>
                                    <p:cond delay="0"/>
                                  </p:stCondLst>
                                  <p:childTnLst>
                                    <p:set>
                                      <p:cBhvr additive="repl">
                                        <p:cTn id="16" dur="indefinite" fill="hold">
                                          <p:stCondLst>
                                            <p:cond delay="0"/>
                                          </p:stCondLst>
                                        </p:cTn>
                                        <p:tgtEl>
                                          <p:spTgt spid="30724"/>
                                        </p:tgtEl>
                                        <p:attrNameLst>
                                          <p:attrName>style.visibility</p:attrName>
                                        </p:attrNameLst>
                                      </p:cBhvr>
                                      <p:to>
                                        <p:strVal val="hidden"/>
                                      </p:to>
                                    </p:set>
                                  </p:childTnLst>
                                </p:cTn>
                              </p:par>
                            </p:childTnLst>
                          </p:cTn>
                        </p:par>
                      </p:childTnLst>
                    </p:cTn>
                  </p:par>
                </p:childTnLst>
              </p:cTn>
            </p:par>
            <p:seq concurrent="1" nextAc="seek">
              <p:cTn id="17" restart="whenNotActive" fill="hold" evtFilter="cancelBubble" nodeType="interactiveSeq">
                <p:stCondLst>
                  <p:cond evt="onClick" delay="0">
                    <p:tgtEl>
                      <p:spTgt spid="3072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63 0.03612 0.04822 0.01449 0.0635 -0.00588 C 0.06776 -0.01155 0.0728 -0.01638 0.07706 -0.02205 C 0.07911 -0.02478 0.0832 -0.03024 0.0832 -0.03024 C 0.08368 -0.03297 0.08368 -0.0357 0.08462 -0.03822 C 0.08525 -0.0399 0.08714 -0.04053 0.08777 -0.04221 C 0.0977 -0.06867 0.08084 -0.03234 0.09077 -0.05838 C 0.09392 -0.06636 0.0988 -0.07539 0.1029 -0.08253 C 0.10637 -0.09681 0.10983 -0.11088 0.11346 -0.12495 C 0.11251 -0.14301 0.1122 -0.16128 0.11046 -0.17934 C 0.10983 -0.18522 0.10684 -0.18753 0.10432 -0.19151 C 0.09849 -0.20075 0.09218 -0.21314 0.08462 -0.21965 C 0.08415 -0.22175 0.08431 -0.22427 0.0832 -0.22574 C 0.0821 -0.22721 0.07989 -0.22637 0.07863 -0.22763 C 0.06429 -0.24002 0.08793 -0.227 0.06508 -0.24191 C 0.05547 -0.24821 0.04664 -0.25619 0.03624 -0.25997 C 0.02663 -0.26354 0.01576 -0.2648 0.00599 -0.26606 C -0.01434 -0.27257 -0.03341 -0.26921 -0.05452 -0.26795 C -0.05941 -0.26165 -0.06256 -0.25493 -0.06666 -0.24779 C -0.06524 -0.23036 -0.06902 -0.20075 -0.05295 -0.1934 C -0.03908 -0.17976 -0.0457 -0.18312 -0.03482 -0.17934 C -0.02364 -0.168 -0.00772 -0.17115 0.00599 -0.16926 C 0.01954 -0.16989 0.03325 -0.16968 0.0468 -0.17136 C 0.05326 -0.1722 0.05405 -0.17619 0.05894 -0.17934 C 0.06634 -0.18417 0.07422 -0.18753 0.08021 -0.1955 C 0.08856 -0.20663 0.08037 -0.20159 0.08919 -0.20558 C 0.09502 -0.21755 0.10038 -0.23057 0.10432 -0.2438 C 0.10385 -0.25115 0.104 -0.25871 0.1029 -0.26606 C 0.10243 -0.26942 0.09471 -0.27929 0.09376 -0.28013 C 0.08446 -0.28979 0.07186 -0.29588 0.06051 -0.29819 C 0.03782 -0.31079 -0.01796 -0.30113 -0.03782 -0.30029 C -0.052 -0.2984 -0.06429 -0.29399 -0.07863 -0.29231 C -0.08352 -0.29 -0.08746 -0.28643 -0.09234 -0.28412 C -0.09612 -0.27908 -0.10101 -0.27551 -0.10447 -0.27005 C -0.10605 -0.26753 -0.10715 -0.26438 -0.10889 -0.26207 C -0.11314 -0.2564 -0.1185 -0.25367 -0.1226 -0.24779 C -0.12496 -0.23792 -0.13158 -0.23855 -0.13615 -0.22973 C -0.13946 -0.22322 -0.14214 -0.21629 -0.14529 -0.20957 C -0.15569 -0.18753 -0.15569 -0.16317 -0.16042 -0.13902 C -0.16183 -0.11991 -0.16231 -0.10143 -0.15884 -0.08253 C -0.15585 -0.06594 -0.14986 -0.06069 -0.14986 -0.04221 " pathEditMode="relative" ptsTypes="ffffffffffffffffffffffffffffffffffffffffA">
                                      <p:cBhvr>
                                        <p:cTn id="21" dur="2000" fill="hold"/>
                                        <p:tgtEl>
                                          <p:spTgt spid="30723"/>
                                        </p:tgtEl>
                                        <p:attrNameLst>
                                          <p:attrName>ppt_x</p:attrName>
                                          <p:attrName>ppt_y</p:attrName>
                                        </p:attrNameLst>
                                      </p:cBhvr>
                                    </p:animMotion>
                                  </p:childTnLst>
                                </p:cTn>
                              </p:par>
                            </p:childTnLst>
                          </p:cTn>
                        </p:par>
                      </p:childTnLst>
                    </p:cTn>
                  </p:par>
                </p:childTnLst>
              </p:cTn>
              <p:nextCondLst>
                <p:cond evt="onClick" delay="0">
                  <p:tgtEl>
                    <p:spTgt spid="30723"/>
                  </p:tgtEl>
                </p:cond>
              </p:nextCondLst>
            </p:seq>
            <p:seq concurrent="1" nextAc="seek">
              <p:cTn id="22" restart="whenNotActive" fill="hold" evtFilter="cancelBubble" nodeType="interactiveSeq">
                <p:stCondLst>
                  <p:cond evt="onClick" delay="0">
                    <p:tgtEl>
                      <p:spTgt spid="3072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0724"/>
                                        </p:tgtEl>
                                        <p:attrNameLst>
                                          <p:attrName>style.visibility</p:attrName>
                                        </p:attrNameLst>
                                      </p:cBhvr>
                                      <p:to>
                                        <p:strVal val="hidden"/>
                                      </p:to>
                                    </p:set>
                                  </p:childTnLst>
                                </p:cTn>
                              </p:par>
                            </p:childTnLst>
                          </p:cTn>
                        </p:par>
                      </p:childTnLst>
                    </p:cTn>
                  </p:par>
                </p:childTnLst>
              </p:cTn>
              <p:nextCondLst>
                <p:cond evt="onClick" delay="0">
                  <p:tgtEl>
                    <p:spTgt spid="30724"/>
                  </p:tgtEl>
                </p:cond>
              </p:nextCondLst>
            </p:seq>
            <p:seq concurrent="1" nextAc="seek">
              <p:cTn id="27" restart="whenNotActive" fill="hold" evtFilter="cancelBubble" nodeType="interactiveSeq">
                <p:stCondLst>
                  <p:cond evt="onClick" delay="0">
                    <p:tgtEl>
                      <p:spTgt spid="3072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0725"/>
                                        </p:tgtEl>
                                        <p:attrNameLst>
                                          <p:attrName>style.visibility</p:attrName>
                                        </p:attrNameLst>
                                      </p:cBhvr>
                                      <p:to>
                                        <p:strVal val="hidden"/>
                                      </p:to>
                                    </p:set>
                                  </p:childTnLst>
                                </p:cTn>
                              </p:par>
                            </p:childTnLst>
                          </p:cTn>
                        </p:par>
                      </p:childTnLst>
                    </p:cTn>
                  </p:par>
                </p:childTnLst>
              </p:cTn>
              <p:nextCondLst>
                <p:cond evt="onClick" delay="0">
                  <p:tgtEl>
                    <p:spTgt spid="30725"/>
                  </p:tgtEl>
                </p:cond>
              </p:nextCondLst>
            </p:seq>
          </p:childTnLst>
        </p:cTn>
      </p:par>
    </p:tnLst>
    <p:bldLst>
      <p:bldP spid="30723" grpId="0" animBg="1"/>
      <p:bldP spid="30724" grpId="0" animBg="1"/>
      <p:bldP spid="307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0723"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1 =</a:t>
            </a:r>
          </a:p>
        </p:txBody>
      </p:sp>
      <p:sp>
        <p:nvSpPr>
          <p:cNvPr id="31747"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31748"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31749"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a:t>
            </a:r>
          </a:p>
        </p:txBody>
      </p:sp>
    </p:spTree>
  </p:cSld>
  <p:clrMapOvr>
    <a:masterClrMapping/>
  </p:clrMapOvr>
  <p:transition spd="med"/>
  <p:timing>
    <p:tnLst>
      <p:par>
        <p:cTn id="1" dur="indefinite" restart="never" nodeType="tmRoot">
          <p:childTnLst>
            <p:par>
              <p:cTn id="2" fill="hold" nodeType="interactiveSeq">
                <p:stCondLst>
                  <p:cond delay="0">
                    <p:tgtEl>
                      <p:spTgt spid="3174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1749"/>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31749"/>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31748"/>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1748"/>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174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682142857142857-0.00633333333333333c0.0337142857142857-0.0152857142857143 0.0578571428571429 0.0318571428571429 0.0740357142857143 0.0612857142857143 0.0185645499437056 0.0337686294781754 0.0335357142857143 0.0719047619047619 0.0408571428571429 0.112380952380952 0.00673453815443736 0.0372315930489221 0.0042857142857143 0.0797142857142857-0.01275 0.115761904761905-0.0255404422935986 0.054043647285127-0.0671071428571429 0.0677619047619047-0.10725 0.0851428571428571-0.0283911495290104 0.0122927278506392-0.0598928571428572 0.00552380952380949-0.0893928571428572-0.0102380952380953-0.0332059617732561-0.0177420070168648-0.0446071428571429-0.0633333333333334-0.0562142857142857-0.102142857142857-0.0197825005750103-0.0661445660251626 0.0328214285714286-0.0284761904761904 0.0511071428571429-0.0272380952380952 0.0302143564084868 0.00204576371515794 0.0662857142857143 0.0223809523809524 0.0766071428571429 0.0715238095238095 0.008403158932515 0.0400095041215942 0.0129642857142857 0.10052380952381-0.0281071428571429 0.112333333333333-0.0328200724483604 0.00943695996196331-0.0667857142857143 0.00823809523809521-0.0996071428571429 0-0.0448952753249789-0.0112686001178401-0.0853571428571429-0.0404285714285714-0.127678571428571-0.0612857142857143-0.0378594955996481-0.0186581817976325-0.0477857142857143-0.0823333333333334-0.0306428571428571-0.119190476190476 0.0202713195552815-0.0435833370438553 0.0628571428571429-0.0511904761904762 0.0945-0.0782857142857143 0.0300593745358249-0.0257393289855295 0.0915714285714286-0.039 0.0868214285714286-0.105571428571429l0.00257142857142856-0.034047619047619-0.0178928571428571-0.034047619047619-0.0127857142857143-0.00680952380952381">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1747"/>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0079 -0.00924 C 0.00016 -0.00315 2.54333E-6 0.00336 0.0022 0.00882 C 0.00331 0.01134 0.00646 0.01092 0.00819 0.01281 C 0.02064 0.02541 0.00662 0.01974 0.02647 0.02289 C 0.052 0.03507 0.07422 0.02079 0.09754 0.01281 C 0.10621 0.00126 0.11156 -0.00168 0.11566 -0.01743 C 0.11472 -0.02688 0.11472 -0.03654 0.11267 -0.04557 C 0.11204 -0.0483 0.10936 -0.04935 0.1081 -0.05166 C 0.10715 -0.05334 0.10747 -0.05607 0.10652 -0.05775 C 0.10038 -0.06825 0.09344 -0.07854 0.08383 -0.0819 C 0.07028 -0.09387 0.06933 -0.09723 0.05357 -0.09996 C 0.04286 -0.10857 0.03466 -0.10836 0.0219 -0.11004 C 0.01386 -0.10941 0.00567 -0.10983 -0.00237 -0.10815 C -0.01166 -0.10626 -0.01844 -0.07875 -0.02348 -0.06972 C -0.02159 -0.03024 -0.02632 -0.03213 0.0022 -0.03549 C 0.00346 -0.03801 0.00693 -0.04389 0.00677 -0.04767 C 0.0063 -0.05775 0.00551 -0.06804 0.00378 -0.07791 C 0.00346 -0.08001 -0.00315 -0.08526 -0.00378 -0.08589 C -0.01025 -0.09324 -0.01182 -0.09345 -0.02049 -0.09597 C -0.03309 -0.10437 -0.03168 -0.09639 -0.0416 -0.09387 C -0.04759 -0.0924 -0.05374 -0.09261 -0.05988 -0.09198 C -0.06335 -0.08841 -0.0676 -0.08631 -0.07044 -0.0819 C -0.07438 -0.0756 -0.0758 -0.06321 -0.078 -0.05565 C -0.07753 -0.04956 -0.07848 -0.04305 -0.07643 -0.03759 C -0.07564 -0.0357 -0.07217 -0.03738 -0.07186 -0.03948 C -0.07091 -0.04746 -0.07217 -0.05565 -0.07343 -0.06363 C -0.07406 -0.06783 -0.0873 -0.07791 -0.09156 -0.0798 C -0.0955 -0.08148 -0.10369 -0.08379 -0.10369 -0.08358 C -0.12181 -0.08211 -0.12339 -0.08757 -0.12796 -0.06972 C -0.12559 -0.04914 -0.12701 -0.04851 -0.11125 -0.05166 C -0.10211 -0.07014 -0.11141 -0.08568 -0.12481 -0.08988 C -0.13347 -0.08883 -0.14261 -0.08862 -0.15065 -0.08379 C -0.15711 -0.0798 -0.16357 -0.07287 -0.17019 -0.06972 C -0.17838 -0.0588 -0.17933 -0.04431 -0.17933 -0.0294 " pathEditMode="relative" rAng="0" ptsTypes="fffffffffffffffffffffffffffffffffA">
                                      <p:cBhvr>
                                        <p:cTn id="21" dur="2000" fill="hold"/>
                                        <p:tgtEl>
                                          <p:spTgt spid="31747"/>
                                        </p:tgtEl>
                                        <p:attrNameLst>
                                          <p:attrName>ppt_x</p:attrName>
                                          <p:attrName>ppt_y</p:attrName>
                                        </p:attrNameLst>
                                      </p:cBhvr>
                                      <p:rCtr x="-3100" y="-2800"/>
                                    </p:animMotion>
                                  </p:childTnLst>
                                </p:cTn>
                              </p:par>
                            </p:childTnLst>
                          </p:cTn>
                        </p:par>
                      </p:childTnLst>
                    </p:cTn>
                  </p:par>
                </p:childTnLst>
              </p:cTn>
              <p:nextCondLst>
                <p:cond evt="onClick" delay="0">
                  <p:tgtEl>
                    <p:spTgt spid="31747"/>
                  </p:tgtEl>
                </p:cond>
              </p:nextCondLst>
            </p:seq>
            <p:seq concurrent="1" nextAc="seek">
              <p:cTn id="22" restart="whenNotActive" fill="hold" evtFilter="cancelBubble" nodeType="interactiveSeq">
                <p:stCondLst>
                  <p:cond evt="onClick" delay="0">
                    <p:tgtEl>
                      <p:spTgt spid="3174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1748"/>
                                        </p:tgtEl>
                                        <p:attrNameLst>
                                          <p:attrName>style.visibility</p:attrName>
                                        </p:attrNameLst>
                                      </p:cBhvr>
                                      <p:to>
                                        <p:strVal val="hidden"/>
                                      </p:to>
                                    </p:set>
                                  </p:childTnLst>
                                </p:cTn>
                              </p:par>
                            </p:childTnLst>
                          </p:cTn>
                        </p:par>
                      </p:childTnLst>
                    </p:cTn>
                  </p:par>
                </p:childTnLst>
              </p:cTn>
              <p:nextCondLst>
                <p:cond evt="onClick" delay="0">
                  <p:tgtEl>
                    <p:spTgt spid="31748"/>
                  </p:tgtEl>
                </p:cond>
              </p:nextCondLst>
            </p:seq>
            <p:seq concurrent="1" nextAc="seek">
              <p:cTn id="27" restart="whenNotActive" fill="hold" evtFilter="cancelBubble" nodeType="interactiveSeq">
                <p:stCondLst>
                  <p:cond evt="onClick" delay="0">
                    <p:tgtEl>
                      <p:spTgt spid="3174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1749"/>
                                        </p:tgtEl>
                                        <p:attrNameLst>
                                          <p:attrName>style.visibility</p:attrName>
                                        </p:attrNameLst>
                                      </p:cBhvr>
                                      <p:to>
                                        <p:strVal val="hidden"/>
                                      </p:to>
                                    </p:set>
                                  </p:childTnLst>
                                </p:cTn>
                              </p:par>
                            </p:childTnLst>
                          </p:cTn>
                        </p:par>
                      </p:childTnLst>
                    </p:cTn>
                  </p:par>
                </p:childTnLst>
              </p:cTn>
              <p:nextCondLst>
                <p:cond evt="onClick" delay="0">
                  <p:tgtEl>
                    <p:spTgt spid="31749"/>
                  </p:tgtEl>
                </p:cond>
              </p:nextCondLst>
            </p:seq>
          </p:childTnLst>
        </p:cTn>
      </p:par>
    </p:tnLst>
    <p:bldLst>
      <p:bldP spid="31747" grpId="0" animBg="1"/>
      <p:bldP spid="31748" grpId="0" animBg="1"/>
      <p:bldP spid="317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099" name="Text Box 2"/>
          <p:cNvSpPr txBox="1">
            <a:spLocks noChangeArrowheads="1"/>
          </p:cNvSpPr>
          <p:nvPr/>
        </p:nvSpPr>
        <p:spPr bwMode="auto">
          <a:xfrm>
            <a:off x="2879725" y="2339975"/>
            <a:ext cx="3060700"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3 =</a:t>
            </a:r>
          </a:p>
        </p:txBody>
      </p:sp>
      <p:sp>
        <p:nvSpPr>
          <p:cNvPr id="5123" name="Oval 3"/>
          <p:cNvSpPr>
            <a:spLocks noChangeArrowheads="1"/>
          </p:cNvSpPr>
          <p:nvPr/>
        </p:nvSpPr>
        <p:spPr bwMode="auto">
          <a:xfrm>
            <a:off x="6659563" y="2700338"/>
            <a:ext cx="1260475"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8</a:t>
            </a:r>
          </a:p>
        </p:txBody>
      </p:sp>
      <p:sp>
        <p:nvSpPr>
          <p:cNvPr id="5124"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16</a:t>
            </a:r>
          </a:p>
        </p:txBody>
      </p:sp>
      <p:sp>
        <p:nvSpPr>
          <p:cNvPr id="5125"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12</a:t>
            </a:r>
          </a:p>
        </p:txBody>
      </p:sp>
    </p:spTree>
  </p:cSld>
  <p:clrMapOvr>
    <a:masterClrMapping/>
  </p:clrMapOvr>
  <p:transition spd="med"/>
  <p:timing>
    <p:tnLst>
      <p:par>
        <p:cTn id="1" dur="indefinite" restart="never" nodeType="tmRoot">
          <p:childTnLst>
            <p:par>
              <p:cTn id="2" fill="hold" nodeType="interactiveSeq">
                <p:stCondLst>
                  <p:cond delay="0">
                    <p:tgtEl>
                      <p:spTgt spid="5124"/>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5124"/>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5123"/>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5123"/>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512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3 0.0212380952380952c0.02425 0.0284761904761905 0.0557142857142857 0.0435238095238095 0.0893928571428572 0.0510476190476191 0.0377146746447462 0.00842547697966758 0.0787857142857143-0.00152380952380951 0.109821428571429 0.0306666666666667 0.02613546944037 0.0271079053957655 0.0558571428571429 0.0148095238095238 0.0842857142857143 0.017047619047619 0.0331056087959194 0.00260630421006404 0.0676428571428572 0.0121428571428571 0.0995714285714286 0 0.0325041128148761-0.0123617431287001 0.0718571428571428-0.0317142857142857 0.0791785714285714-0.0851428571428572 0.00623860337158461-0.0455265885067832 0.02675-0.0865714285714286 0.0281071428571428-0.132809523809524 0.00120196540309631-0.0409511721546153 0.0152857142857143-0.0751428571428572 0.0153214285714285-0.115761904761905 3.66772721824837E-005-0.0417142842287921-0.00375000000000003-0.0845238095238095-0.0255357142857143-0.119190476190476-0.0261822031962505-0.0416626096762194-0.0557857142857143-0.0885238095238095-0.0970714285714285-0.0953333333333333-0.0408592543347009-0.00673918497100601-0.0734285714285715-0.0375714285714285-0.114928571428571-0.0442857142857143-0.0482854791010419-0.00781210849483294-0.0951785714285715-0.0238095238095238-0.143-0.0374761904761905-0.0483897165171918-0.0138290750713806-0.0991071428571429-0.00509523809523815-0.148142857142857-0.017-0.0384636349057704-0.00933810024417825-0.0658928571428571 0.0276190476190477-0.0663928571428571 0.0715238095238095-0.000622013965811963 0.0546187501408233 0.00103571428571428 0.109142857142857-0.00253571428571429 0.163428571428571-0.00350248713481649 0.0532378044492108 0.0125 0.104 0.0331785714285714 0.146428571428571 0.0224489003215212 0.046060956100116 0.0619642857142857 0.0720952380952381 0.104714285714286 0.0851428571428571 0.0366100329454081 0.011173655279356 0.0693571428571429 0.0135714285714286 0.104714285714286 0.0306190476190476 0.0354633167323621 0.0170988112999133 0.0748571428571429 0.00219047619047619 0.112357142857143 0.00342857142857143 0.0361071125757604 0.00119210784377113 0.068-0.0363809523809524 0.0740714285714286-0.0783333333333333 0.00591348606553999-0.0408610292058096-0.000285714285714334-0.0853333333333333-0.0153214285714286-0.122571428571429l-0.00510714285714281-0.027238095238095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512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2883 0.0105 C 0.04475 -0.01071 0.06618 -0.02289 0.08478 -0.0399 C 0.08982 -0.03843 0.09533 -0.03906 0.0999 -0.0357 C 0.10242 -0.03381 0.10258 -0.02877 0.10447 -0.02562 C 0.10668 -0.02184 0.11204 -0.01554 0.11204 -0.01533 C 0.1144 -0.00189 0.11897 0.01302 0.11046 0.02478 C 0.10636 0.02415 0.10211 0.02478 0.09833 0.02268 C 0.09502 0.02079 0.09344 0.00861 0.09234 0.00462 C 0.09281 -0.00147 0.09297 -0.00756 0.09392 -0.01365 C 0.09675 -0.03129 0.11661 -0.05607 0.12559 -0.06804 C 0.12764 -0.07077 0.12811 -0.07539 0.13016 -0.07812 C 0.13363 -0.08274 0.14875 -0.08547 0.15285 -0.0861 C 0.16498 -0.09156 0.17964 -0.09261 0.19224 -0.09429 C 0.21494 -0.09366 0.23763 -0.09408 0.26032 -0.09219 C 0.26063 -0.09219 0.27907 -0.08442 0.27986 -0.08421 C 0.28396 -0.08316 0.29199 -0.08022 0.29199 -0.08001 C 0.32934 -0.08526 0.28112 -0.09408 0.33438 -0.08211 C 0.34793 -0.0693 0.36038 -0.05481 0.37378 -0.04179 C 0.37929 -0.03633 0.38103 -0.03255 0.38733 -0.02982 C 0.39127 -0.02793 0.39946 -0.02562 0.39946 -0.02541 C 0.41916 -0.02709 0.43476 -0.02751 0.45083 -0.04389 C 0.4554 -0.04851 0.45997 -0.05334 0.46454 -0.05796 C 0.46659 -0.06006 0.47053 -0.06405 0.47053 -0.06384 C 0.47321 -0.06993 0.47494 -0.07665 0.47809 -0.08211 C 0.47983 -0.08526 0.48219 -0.08736 0.48408 -0.0903 C 0.48534 -0.09219 0.48613 -0.09429 0.48723 -0.09618 C 0.49165 -0.11403 0.49417 -0.13356 0.48566 -0.15078 C 0.48912 -0.17325 0.4844 -0.14931 0.49165 -0.16884 C 0.49401 -0.17535 0.49543 -0.18249 0.49779 -0.189 C 0.49732 -0.2058 0.49748 -0.2226 0.49622 -0.2394 C 0.49417 -0.26775 0.471 -0.26418 0.4554 -0.26964 C 0.44894 -0.27531 0.44122 -0.28308 0.43429 -0.2877 C 0.43145 -0.28959 0.42515 -0.2919 0.42515 -0.29169 C 0.40923 -0.29001 0.39663 -0.29064 0.38134 -0.29589 C 0.36968 -0.29421 0.36196 -0.29148 0.35109 -0.2877 C 0.34242 -0.27657 0.35408 -0.29022 0.34352 -0.28182 C 0.33974 -0.27867 0.34053 -0.27594 0.33738 -0.27174 C 0.33359 -0.2667 0.32887 -0.26586 0.32382 -0.26355 C 0.32051 -0.26208 0.32382 -0.273 0.32382 -0.27762 " pathEditMode="relative" rAng="0" ptsTypes="ffffffffffffffffffffffffffffffffffffffA">
                                      <p:cBhvr>
                                        <p:cTn id="21" dur="2000" fill="hold"/>
                                        <p:tgtEl>
                                          <p:spTgt spid="5125"/>
                                        </p:tgtEl>
                                        <p:attrNameLst>
                                          <p:attrName>ppt_x</p:attrName>
                                          <p:attrName>ppt_y</p:attrName>
                                        </p:attrNameLst>
                                      </p:cBhvr>
                                      <p:rCtr x="23400" y="-14600"/>
                                    </p:animMotion>
                                  </p:childTnLst>
                                </p:cTn>
                              </p:par>
                            </p:childTnLst>
                          </p:cTn>
                        </p:par>
                      </p:childTnLst>
                    </p:cTn>
                  </p:par>
                </p:childTnLst>
              </p:cTn>
              <p:nextCondLst>
                <p:cond evt="onClick" delay="0">
                  <p:tgtEl>
                    <p:spTgt spid="5125"/>
                  </p:tgtEl>
                </p:cond>
              </p:nextCondLst>
            </p:seq>
            <p:seq concurrent="1" nextAc="seek">
              <p:cTn id="22" restart="whenNotActive" fill="hold" evtFilter="cancelBubble" nodeType="interactiveSeq">
                <p:stCondLst>
                  <p:cond evt="onClick" delay="0">
                    <p:tgtEl>
                      <p:spTgt spid="512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5124"/>
                                        </p:tgtEl>
                                        <p:attrNameLst>
                                          <p:attrName>style.visibility</p:attrName>
                                        </p:attrNameLst>
                                      </p:cBhvr>
                                      <p:to>
                                        <p:strVal val="hidden"/>
                                      </p:to>
                                    </p:set>
                                  </p:childTnLst>
                                </p:cTn>
                              </p:par>
                            </p:childTnLst>
                          </p:cTn>
                        </p:par>
                      </p:childTnLst>
                    </p:cTn>
                  </p:par>
                </p:childTnLst>
              </p:cTn>
              <p:nextCondLst>
                <p:cond evt="onClick" delay="0">
                  <p:tgtEl>
                    <p:spTgt spid="5124"/>
                  </p:tgtEl>
                </p:cond>
              </p:nextCondLst>
            </p:seq>
            <p:seq concurrent="1" nextAc="seek">
              <p:cTn id="27" restart="whenNotActive" fill="hold" evtFilter="cancelBubble" nodeType="interactiveSeq">
                <p:stCondLst>
                  <p:cond evt="onClick" delay="0">
                    <p:tgtEl>
                      <p:spTgt spid="512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5123"/>
                                        </p:tgtEl>
                                        <p:attrNameLst>
                                          <p:attrName>style.visibility</p:attrName>
                                        </p:attrNameLst>
                                      </p:cBhvr>
                                      <p:to>
                                        <p:strVal val="hidden"/>
                                      </p:to>
                                    </p:set>
                                  </p:childTnLst>
                                </p:cTn>
                              </p:par>
                            </p:childTnLst>
                          </p:cTn>
                        </p:par>
                      </p:childTnLst>
                    </p:cTn>
                  </p:par>
                </p:childTnLst>
              </p:cTn>
              <p:nextCondLst>
                <p:cond evt="onClick" delay="0">
                  <p:tgtEl>
                    <p:spTgt spid="5123"/>
                  </p:tgtEl>
                </p:cond>
              </p:nextCondLst>
            </p:seq>
          </p:childTnLst>
        </p:cTn>
      </p:par>
    </p:tnLst>
    <p:bldLst>
      <p:bldP spid="5123" grpId="0" animBg="1"/>
      <p:bldP spid="5124" grpId="0" animBg="1"/>
      <p:bldP spid="51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1747"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 x 0 =</a:t>
            </a:r>
          </a:p>
        </p:txBody>
      </p:sp>
      <p:sp>
        <p:nvSpPr>
          <p:cNvPr id="32771"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30</a:t>
            </a:r>
          </a:p>
        </p:txBody>
      </p:sp>
      <p:sp>
        <p:nvSpPr>
          <p:cNvPr id="32772"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0</a:t>
            </a:r>
          </a:p>
        </p:txBody>
      </p:sp>
      <p:sp>
        <p:nvSpPr>
          <p:cNvPr id="32773"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a:t>
            </a:r>
          </a:p>
        </p:txBody>
      </p:sp>
    </p:spTree>
  </p:cSld>
  <p:clrMapOvr>
    <a:masterClrMapping/>
  </p:clrMapOvr>
  <p:transition spd="med"/>
  <p:timing>
    <p:tnLst>
      <p:par>
        <p:cTn id="1" dur="indefinite" restart="never" nodeType="tmRoot">
          <p:childTnLst>
            <p:par>
              <p:cTn id="2" fill="hold" nodeType="interactiveSeq">
                <p:stCondLst>
                  <p:cond delay="0">
                    <p:tgtEl>
                      <p:spTgt spid="3277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2771"/>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2773"/>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32773"/>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32773"/>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32772"/>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277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82 0.01617 0.00267 -0.00273 -0.00757 0.00798 C -0.01104 0.01155 -0.01371 0.01617 -0.01671 0.02016 C -0.01813 0.02205 -0.02081 0.02121 -0.0227 0.02205 C -0.02585 0.02331 -0.03184 0.02604 -0.03184 0.02604 C -0.04539 0.02541 -0.0591 0.02583 -0.07265 0.02415 C -0.08793 0.02226 -0.10952 0.00105 -0.11945 -0.01218 C -0.1308 -0.0273 -0.1486 -0.02919 -0.16042 -0.04242 C -0.16342 -0.04578 -0.16609 -0.04977 -0.1694 -0.0525 C -0.17366 -0.05586 -0.1787 -0.05733 -0.18311 -0.06048 C -0.19556 -0.06972 -0.20801 -0.08064 -0.22093 -0.08883 C -0.22519 -0.09156 -0.23023 -0.09219 -0.23448 -0.09492 C -0.23779 -0.09702 -0.24031 -0.1008 -0.24362 -0.1029 C -0.25355 -0.10899 -0.26411 -0.11256 -0.27388 -0.11907 C -0.28664 -0.12768 -0.30051 -0.1344 -0.31312 -0.14322 C -0.34558 -0.1659 -0.32966 -0.1596 -0.34636 -0.16548 C -0.35535 -0.17241 -0.36338 -0.17535 -0.37363 -0.17745 C -0.37946 -0.18522 -0.38544 -0.18669 -0.39332 -0.18963 C -0.39726 -0.1911 -0.40546 -0.19362 -0.40546 -0.19362 C -0.41255 -0.19971 -0.42027 -0.19824 -0.42815 -0.2016 C -0.43745 -0.21021 -0.45037 -0.2121 -0.4614 -0.21588 C -0.39238 -0.22449 -0.42594 -0.22092 -0.27687 -0.21588 C -0.26947 -0.21567 -0.2556 -0.20769 -0.2556 -0.20769 C -0.23779 -0.19593 -0.21053 -0.20034 -0.19367 -0.19971 C -0.16105 -0.19404 -0.12812 -0.19173 -0.09534 -0.18753 C -0.08069 -0.18879 -0.06713 -0.18963 -0.05295 -0.19362 C -0.04712 -0.19761 -0.04066 -0.19992 -0.03483 -0.2037 C -0.02995 -0.20706 -0.02569 -0.21231 -0.02112 -0.21588 C -0.01986 -0.21693 -0.01104 -0.21966 -0.01056 -0.21987 C -0.00568 -0.22428 -0.00095 -0.22554 0.00456 -0.22785 C 0.00787 -0.23478 0.00913 -0.24003 0.01055 -0.24801 C 0.01008 -0.25011 0.00913 -0.2541 0.00913 -0.2541 " pathEditMode="relative" ptsTypes="fffffffffffffffffffffffffffffffA">
                                      <p:cBhvr>
                                        <p:cTn id="21" dur="2000" fill="hold"/>
                                        <p:tgtEl>
                                          <p:spTgt spid="32772"/>
                                        </p:tgtEl>
                                        <p:attrNameLst>
                                          <p:attrName>ppt_x</p:attrName>
                                          <p:attrName>ppt_y</p:attrName>
                                        </p:attrNameLst>
                                      </p:cBhvr>
                                    </p:animMotion>
                                  </p:childTnLst>
                                </p:cTn>
                              </p:par>
                            </p:childTnLst>
                          </p:cTn>
                        </p:par>
                      </p:childTnLst>
                    </p:cTn>
                  </p:par>
                </p:childTnLst>
              </p:cTn>
              <p:nextCondLst>
                <p:cond evt="onClick" delay="0">
                  <p:tgtEl>
                    <p:spTgt spid="32772"/>
                  </p:tgtEl>
                </p:cond>
              </p:nextCondLst>
            </p:seq>
            <p:seq concurrent="1" nextAc="seek">
              <p:cTn id="22" restart="whenNotActive" fill="hold" evtFilter="cancelBubble" nodeType="interactiveSeq">
                <p:stCondLst>
                  <p:cond evt="onClick" delay="0">
                    <p:tgtEl>
                      <p:spTgt spid="3277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2771"/>
                                        </p:tgtEl>
                                        <p:attrNameLst>
                                          <p:attrName>style.visibility</p:attrName>
                                        </p:attrNameLst>
                                      </p:cBhvr>
                                      <p:to>
                                        <p:strVal val="hidden"/>
                                      </p:to>
                                    </p:set>
                                  </p:childTnLst>
                                </p:cTn>
                              </p:par>
                            </p:childTnLst>
                          </p:cTn>
                        </p:par>
                      </p:childTnLst>
                    </p:cTn>
                  </p:par>
                </p:childTnLst>
              </p:cTn>
              <p:nextCondLst>
                <p:cond evt="onClick" delay="0">
                  <p:tgtEl>
                    <p:spTgt spid="32771"/>
                  </p:tgtEl>
                </p:cond>
              </p:nextCondLst>
            </p:seq>
            <p:seq concurrent="1" nextAc="seek">
              <p:cTn id="27" restart="whenNotActive" fill="hold" evtFilter="cancelBubble" nodeType="interactiveSeq">
                <p:stCondLst>
                  <p:cond evt="onClick" delay="0">
                    <p:tgtEl>
                      <p:spTgt spid="3277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2773"/>
                                        </p:tgtEl>
                                        <p:attrNameLst>
                                          <p:attrName>style.visibility</p:attrName>
                                        </p:attrNameLst>
                                      </p:cBhvr>
                                      <p:to>
                                        <p:strVal val="hidden"/>
                                      </p:to>
                                    </p:set>
                                  </p:childTnLst>
                                </p:cTn>
                              </p:par>
                            </p:childTnLst>
                          </p:cTn>
                        </p:par>
                      </p:childTnLst>
                    </p:cTn>
                  </p:par>
                </p:childTnLst>
              </p:cTn>
              <p:nextCondLst>
                <p:cond evt="onClick" delay="0">
                  <p:tgtEl>
                    <p:spTgt spid="32773"/>
                  </p:tgtEl>
                </p:cond>
              </p:nextCondLst>
            </p:seq>
          </p:childTnLst>
        </p:cTn>
      </p:par>
    </p:tnLst>
    <p:bldLst>
      <p:bldP spid="32771" grpId="0" animBg="1"/>
      <p:bldP spid="32772" grpId="0" animBg="1"/>
      <p:bldP spid="3277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2771"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7 x 5 =</a:t>
            </a:r>
          </a:p>
        </p:txBody>
      </p:sp>
      <p:sp>
        <p:nvSpPr>
          <p:cNvPr id="33795"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35</a:t>
            </a:r>
          </a:p>
        </p:txBody>
      </p:sp>
      <p:sp>
        <p:nvSpPr>
          <p:cNvPr id="33796"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53</a:t>
            </a:r>
          </a:p>
        </p:txBody>
      </p:sp>
      <p:sp>
        <p:nvSpPr>
          <p:cNvPr id="33797"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37</a:t>
            </a:r>
          </a:p>
        </p:txBody>
      </p:sp>
    </p:spTree>
  </p:cSld>
  <p:clrMapOvr>
    <a:masterClrMapping/>
  </p:clrMapOvr>
  <p:transition spd="med"/>
  <p:timing>
    <p:tnLst>
      <p:par>
        <p:cTn id="1" dur="indefinite" restart="never" nodeType="tmRoot">
          <p:childTnLst>
            <p:par>
              <p:cTn id="2" fill="hold" nodeType="interactiveSeq">
                <p:stCondLst>
                  <p:cond delay="0">
                    <p:tgtEl>
                      <p:spTgt spid="33797"/>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3797"/>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33797"/>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33796"/>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3796"/>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379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171428571428571 0.00385714285714286c0.0303571428571429 0.00938095238095238 0.0611071428571429-0.00471428571428571 0.0893571428571429-0.0204285714285714 0.03788471176119-0.0210736702590691 0.033-0.0671428571428571 0.0562142857142857-0.105571428571429 0.0183055694869362-0.0303027581045281 0.00982142857142856-0.0850952380952381-0.0204642857142857-0.112333333333333-0.0328066751155676-0.0295053744750074-0.0715-0.0381904761904762-0.109785714285714-0.0477142857142857-0.0358206119523497-0.00891059998814669-0.0698214285714286-0.0132380952380952-0.104714285714286-0.0101904761904762-0.0536798410072615 0.00468851562533573-0.106857142857143-0.0084285714285714-0.160892857142857 0.0204285714285715-0.0382504155326789 0.0204271882025145-0.0800714285714286 0.0248095238095238-0.120035714285714 0.0374761904761905-0.0312918647865046 0.00991794582449837-0.0614285714285714 0.0127619047619048-0.0945 0.0238095238095238-0.0545729018231516 0.0182302566205488-0.0780714285714286 0.0875714285714286-0.102142857142857 0.139619047619048-0.0181619417406153 0.0392700342680366-0.01625 0.0888571428571429-0.0255714285714286 0.132809523809524-0.0102999032711641 0.048566082857137-0.000285714285714223 0.102428571428571 0.0408928571428572 0.129380952380952 0.0661121795651061 0.0432720365814976 0.132571428571429 0.0861904761904762 0.204285714285714 0.105571428571429 0.0403225682144718 0.0108972677711089 0.0769642857142857 0.0374285714285715 0.1175 0.0476666666666667 0.0436807307049341 0.0110324312499981 0.0887142857142857 0.0209523809523809 0.132785714285714 0.0136190476190476 0.0385372241284401-0.00641246084903269 0.0374642857142857-0.0731904761904761 0.0408571428571429-0.112380952380952 0.00324451850886388-0.0374770348462445-0.00971428571428572-0.0724285714285714-0.0229642857142857-0.10552380952381-0.0179374101933981-0.0448032348047142-0.0429285714285714-0.0817142857142857-0.0638571428571429-0.122619047619048l-0.023-0.0374285714285714-0.00253571428571428-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379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142 -0.00798 0.00142 -0.01722 0.00457 -0.02436 C 0.00961 -0.03591 0.01497 -0.04704 0.0197 -0.05859 C 0.02206 -0.06384 0.02395 -0.07035 0.02726 -0.07476 C 0.02978 -0.07791 0.03483 -0.08463 0.03483 -0.08463 C 0.0353 -0.0882 0.03483 -0.09198 0.03624 -0.09492 C 0.03766 -0.09786 0.04066 -0.0987 0.04239 -0.10101 C 0.04523 -0.10479 0.04743 -0.1092 0.04995 -0.11298 C 0.05799 -0.12621 0.0665 -0.13965 0.07564 -0.1512 C 0.08052 -0.16443 0.08856 -0.17598 0.09534 -0.18753 C 0.09691 -0.19005 0.09849 -0.19278 0.09975 -0.1955 C 0.10101 -0.19802 0.10148 -0.20117 0.1029 -0.20369 C 0.10637 -0.20999 0.11094 -0.2144 0.11488 -0.21965 C 0.12055 -0.22742 0.12323 -0.23624 0.13158 -0.24002 C 0.13678 -0.25073 0.14545 -0.25787 0.15128 -0.26837 C 0.15269 -0.27047 0.15285 -0.27383 0.15427 -0.27614 C 0.15837 -0.28286 0.1642 -0.28727 0.16782 -0.29441 C 0.16987 -0.2984 0.17145 -0.30302 0.17397 -0.30638 C 0.17885 -0.31289 0.18295 -0.31793 0.18752 -0.32465 C 0.1913 -0.33032 0.19965 -0.34061 0.19965 -0.34061 C 0.2069 -0.36497 0.19792 -0.3404 0.20722 -0.35489 C 0.20911 -0.35783 0.21005 -0.36182 0.21179 -0.36497 C 0.21352 -0.36791 0.21573 -0.37022 0.21778 -0.37295 C 0.21825 -0.37505 0.21888 -0.37694 0.21935 -0.37904 C 0.21982 -0.38114 0.22219 -0.38429 0.22077 -0.38513 C 0.21919 -0.38618 0.21793 -0.38198 0.21636 -0.38093 C 0.21494 -0.37988 0.21336 -0.37967 0.21179 -0.37904 C 0.20643 -0.37442 0.20107 -0.37148 0.19508 -0.36896 C 0.18673 -0.36056 0.17712 -0.35846 0.16782 -0.35279 C 0.1497 -0.34166 0.16183 -0.34754 0.15128 -0.34271 C 0.14419 -0.33578 0.13662 -0.33347 0.12859 -0.32864 C 0.10999 -0.3173 0.1226 -0.32297 0.11188 -0.31856 C 0.09817 -0.3047 0.10463 -0.30785 0.09376 -0.30449 C 0.07958 -0.29462 0.06729 -0.28013 0.05295 -0.27005 C 0.04901 -0.2627 0.04554 -0.26018 0.03924 -0.25598 C 0.03152 -0.24548 0.03656 -0.25157 0.02269 -0.24002 C 0.01339 -0.23204 0.00741 -0.22154 -0.00158 -0.21377 C -0.01276 -0.19361 -0.00016 -0.21293 -0.01056 -0.20369 C -0.01229 -0.20201 -0.01339 -0.19949 -0.01513 -0.1976 C -0.01907 -0.19341 -0.02348 -0.18984 -0.02726 -0.18543 C -0.03404 -0.17745 -0.03955 -0.16737 -0.04838 -0.16359 C -0.05531 -0.15414 -0.06335 -0.14889 -0.07107 -0.14133 C -0.07627 -0.12117 -0.0676 -0.15162 -0.07721 -0.12894 C -0.0821 -0.11739 -0.07422 -0.12327 -0.0832 -0.11907 C -0.09344 -0.10605 -0.10321 -0.09303 -0.11503 -0.08295 C -0.1196 -0.07875 -0.12275 -0.07266 -0.12717 -0.06846 C -0.13583 -0.05166 -0.14907 -0.03633 -0.16499 -0.03633 " pathEditMode="relative" ptsTypes="ffffffffffffffffffffffffffffffffffffffffffffffA">
                                      <p:cBhvr>
                                        <p:cTn id="21" dur="2000" fill="hold"/>
                                        <p:tgtEl>
                                          <p:spTgt spid="33795"/>
                                        </p:tgtEl>
                                        <p:attrNameLst>
                                          <p:attrName>ppt_x</p:attrName>
                                          <p:attrName>ppt_y</p:attrName>
                                        </p:attrNameLst>
                                      </p:cBhvr>
                                    </p:animMotion>
                                  </p:childTnLst>
                                </p:cTn>
                              </p:par>
                            </p:childTnLst>
                          </p:cTn>
                        </p:par>
                      </p:childTnLst>
                    </p:cTn>
                  </p:par>
                </p:childTnLst>
              </p:cTn>
              <p:nextCondLst>
                <p:cond evt="onClick" delay="0">
                  <p:tgtEl>
                    <p:spTgt spid="33795"/>
                  </p:tgtEl>
                </p:cond>
              </p:nextCondLst>
            </p:seq>
            <p:seq concurrent="1" nextAc="seek">
              <p:cTn id="22" restart="whenNotActive" fill="hold" evtFilter="cancelBubble" nodeType="interactiveSeq">
                <p:stCondLst>
                  <p:cond evt="onClick" delay="0">
                    <p:tgtEl>
                      <p:spTgt spid="33796"/>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3796"/>
                                        </p:tgtEl>
                                        <p:attrNameLst>
                                          <p:attrName>style.visibility</p:attrName>
                                        </p:attrNameLst>
                                      </p:cBhvr>
                                      <p:to>
                                        <p:strVal val="hidden"/>
                                      </p:to>
                                    </p:set>
                                  </p:childTnLst>
                                </p:cTn>
                              </p:par>
                            </p:childTnLst>
                          </p:cTn>
                        </p:par>
                      </p:childTnLst>
                    </p:cTn>
                  </p:par>
                </p:childTnLst>
              </p:cTn>
              <p:nextCondLst>
                <p:cond evt="onClick" delay="0">
                  <p:tgtEl>
                    <p:spTgt spid="33796"/>
                  </p:tgtEl>
                </p:cond>
              </p:nextCondLst>
            </p:seq>
            <p:seq concurrent="1" nextAc="seek">
              <p:cTn id="27" restart="whenNotActive" fill="hold" evtFilter="cancelBubble" nodeType="interactiveSeq">
                <p:stCondLst>
                  <p:cond evt="onClick" delay="0">
                    <p:tgtEl>
                      <p:spTgt spid="3379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3797"/>
                                        </p:tgtEl>
                                        <p:attrNameLst>
                                          <p:attrName>style.visibility</p:attrName>
                                        </p:attrNameLst>
                                      </p:cBhvr>
                                      <p:to>
                                        <p:strVal val="hidden"/>
                                      </p:to>
                                    </p:set>
                                  </p:childTnLst>
                                </p:cTn>
                              </p:par>
                            </p:childTnLst>
                          </p:cTn>
                        </p:par>
                      </p:childTnLst>
                    </p:cTn>
                  </p:par>
                </p:childTnLst>
              </p:cTn>
              <p:nextCondLst>
                <p:cond evt="onClick" delay="0">
                  <p:tgtEl>
                    <p:spTgt spid="33797"/>
                  </p:tgtEl>
                </p:cond>
              </p:nextCondLst>
            </p:seq>
          </p:childTnLst>
        </p:cTn>
      </p:par>
    </p:tnLst>
    <p:bldLst>
      <p:bldP spid="33795" grpId="0" animBg="1"/>
      <p:bldP spid="33796" grpId="0" animBg="1"/>
      <p:bldP spid="3379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3795"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1 =</a:t>
            </a:r>
          </a:p>
        </p:txBody>
      </p:sp>
      <p:sp>
        <p:nvSpPr>
          <p:cNvPr id="34819"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a:t>
            </a:r>
          </a:p>
        </p:txBody>
      </p:sp>
      <p:sp>
        <p:nvSpPr>
          <p:cNvPr id="34820"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34821"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a:t>
            </a:r>
          </a:p>
        </p:txBody>
      </p:sp>
    </p:spTree>
  </p:cSld>
  <p:clrMapOvr>
    <a:masterClrMapping/>
  </p:clrMapOvr>
  <p:transition spd="med"/>
  <p:timing>
    <p:tnLst>
      <p:par>
        <p:cTn id="1" dur="indefinite" restart="never" nodeType="tmRoot">
          <p:childTnLst>
            <p:par>
              <p:cTn id="2" fill="hold" nodeType="interactiveSeq">
                <p:stCondLst>
                  <p:cond delay="0">
                    <p:tgtEl>
                      <p:spTgt spid="3482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4821"/>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34821"/>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34820"/>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4820"/>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4819"/>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171428571428571 0.00385714285714286c0.0303571428571429 0.00938095238095238 0.0611071428571429-0.00471428571428571 0.0893571428571429-0.0204285714285714 0.03788471176119-0.0210736702590691 0.033-0.0671428571428571 0.0562142857142857-0.105571428571429 0.0183055694869362-0.0303027581045281 0.00982142857142856-0.0850952380952381-0.0204642857142857-0.112333333333333-0.0328066751155676-0.0295053744750074-0.0715-0.0381904761904762-0.109785714285714-0.0477142857142857-0.0358206119523497-0.00891059998814669-0.0698214285714286-0.0132380952380952-0.104714285714286-0.0101904761904762-0.0536798410072615 0.00468851562533573-0.106857142857143-0.0084285714285714-0.160892857142857 0.0204285714285715-0.0382504155326789 0.0204271882025145-0.0800714285714286 0.0248095238095238-0.120035714285714 0.0374761904761905-0.0312918647865046 0.00991794582449837-0.0614285714285714 0.0127619047619048-0.0945 0.0238095238095238-0.0545729018231516 0.0182302566205488-0.0780714285714286 0.0875714285714286-0.102142857142857 0.139619047619048-0.0181619417406153 0.0392700342680366-0.01625 0.0888571428571429-0.0255714285714286 0.132809523809524-0.0102999032711641 0.048566082857137-0.000285714285714223 0.102428571428571 0.0408928571428572 0.129380952380952 0.0661121795651061 0.0432720365814976 0.132571428571429 0.0861904761904762 0.204285714285714 0.105571428571429 0.0403225682144718 0.0108972677711089 0.0769642857142857 0.0374285714285715 0.1175 0.0476666666666667 0.0436807307049341 0.0110324312499981 0.0887142857142857 0.0209523809523809 0.132785714285714 0.0136190476190476 0.0385372241284401-0.00641246084903269 0.0374642857142857-0.0731904761904761 0.0408571428571429-0.112380952380952 0.00324451850886388-0.0374770348462445-0.00971428571428572-0.0724285714285714-0.0229642857142857-0.10552380952381-0.0179374101933981-0.0448032348047142-0.0429285714285714-0.0817142857142857-0.0638571428571429-0.122619047619048l-0.023-0.0374285714285714-0.00253571428571428-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4819"/>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249 0.02562 C 0.03136 0.02856 0.0353 0.03129 0.04002 0.0378 C 0.04207 0.04536 0.04759 0.05985 0.04759 0.06006 C 0.04869 0.06678 0.052 0.07308 0.05216 0.08001 C 0.05263 0.10353 0.052 0.12705 0.05074 0.15057 C 0.04979 0.16884 0.03246 0.20265 0.0219 0.21315 C 0.01386 0.22953 0.0011 0.23982 -0.01292 0.24528 C -0.01781 0.24717 -0.02805 0.24948 -0.02805 0.24969 C -0.04113 0.24885 -0.05437 0.25032 -0.06729 0.24738 C -0.06981 0.24675 -0.07028 0.24192 -0.07186 0.2394 C -0.08037 0.22575 -0.08226 0.21273 -0.08399 0.19488 C -0.08557 0.17892 -0.08289 0.18417 -0.08856 0.17682 C -0.07785 0.14259 -0.05862 0.11697 -0.03105 0.10836 C -0.02222 0.09975 -0.01497 0.10101 -0.00536 0.09618 C 0.00425 0.09135 0.01339 0.08673 0.02348 0.084 C 0.03057 0.0777 0.03955 0.07434 0.04759 0.06993 C 0.05263 0.0672 0.06271 0.06195 0.06271 0.06216 C 0.06839 0.05481 0.07564 0.05397 0.08241 0.04788 C 0.08541 0.04515 0.09155 0.03969 0.09155 0.0399 C 0.09549 0.01722 0.08982 0.04494 0.09612 0.02562 C 0.09754 0.02121 0.09785 0.01617 0.09912 0.01155 C 0.09833 -0.00693 0.10101 -0.03675 0.08698 -0.04893 C 0.08414 -0.05985 0.08147 -0.06279 0.07343 -0.0672 C 0.06555 -0.0777 0.05767 -0.08673 0.04759 -0.09324 C 0.04223 -0.1008 0.03545 -0.10395 0.02805 -0.10752 C 0.00173 -0.13272 -0.04539 -0.14112 -0.07643 -0.14364 C -0.09565 -0.15036 -0.11598 -0.14658 -0.13536 -0.14175 C -0.14041 -0.13734 -0.14245 -0.13524 -0.1445 -0.12768 C -0.14545 -0.11025 -0.14624 -0.09261 -0.1475 -0.07518 C -0.14781 -0.07182 -0.14781 -0.06804 -0.14907 -0.0651 C -0.15443 -0.05334 -0.16719 -0.04662 -0.17176 -0.03486 " pathEditMode="relative" rAng="0" ptsTypes="ffffffffffffffffffffffffffffffA">
                                      <p:cBhvr>
                                        <p:cTn id="21" dur="2000" fill="hold"/>
                                        <p:tgtEl>
                                          <p:spTgt spid="34819"/>
                                        </p:tgtEl>
                                        <p:attrNameLst>
                                          <p:attrName>ppt_x</p:attrName>
                                          <p:attrName>ppt_y</p:attrName>
                                        </p:attrNameLst>
                                      </p:cBhvr>
                                      <p:rCtr x="-6000" y="2400"/>
                                    </p:animMotion>
                                  </p:childTnLst>
                                </p:cTn>
                              </p:par>
                            </p:childTnLst>
                          </p:cTn>
                        </p:par>
                      </p:childTnLst>
                    </p:cTn>
                  </p:par>
                </p:childTnLst>
              </p:cTn>
              <p:nextCondLst>
                <p:cond evt="onClick" delay="0">
                  <p:tgtEl>
                    <p:spTgt spid="34819"/>
                  </p:tgtEl>
                </p:cond>
              </p:nextCondLst>
            </p:seq>
            <p:seq concurrent="1" nextAc="seek">
              <p:cTn id="22" restart="whenNotActive" fill="hold" evtFilter="cancelBubble" nodeType="interactiveSeq">
                <p:stCondLst>
                  <p:cond evt="onClick" delay="0">
                    <p:tgtEl>
                      <p:spTgt spid="3482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4820"/>
                                        </p:tgtEl>
                                        <p:attrNameLst>
                                          <p:attrName>style.visibility</p:attrName>
                                        </p:attrNameLst>
                                      </p:cBhvr>
                                      <p:to>
                                        <p:strVal val="hidden"/>
                                      </p:to>
                                    </p:set>
                                  </p:childTnLst>
                                </p:cTn>
                              </p:par>
                            </p:childTnLst>
                          </p:cTn>
                        </p:par>
                      </p:childTnLst>
                    </p:cTn>
                  </p:par>
                </p:childTnLst>
              </p:cTn>
              <p:nextCondLst>
                <p:cond evt="onClick" delay="0">
                  <p:tgtEl>
                    <p:spTgt spid="34820"/>
                  </p:tgtEl>
                </p:cond>
              </p:nextCondLst>
            </p:seq>
            <p:seq concurrent="1" nextAc="seek">
              <p:cTn id="27" restart="whenNotActive" fill="hold" evtFilter="cancelBubble" nodeType="interactiveSeq">
                <p:stCondLst>
                  <p:cond evt="onClick" delay="0">
                    <p:tgtEl>
                      <p:spTgt spid="3482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4821"/>
                                        </p:tgtEl>
                                        <p:attrNameLst>
                                          <p:attrName>style.visibility</p:attrName>
                                        </p:attrNameLst>
                                      </p:cBhvr>
                                      <p:to>
                                        <p:strVal val="hidden"/>
                                      </p:to>
                                    </p:set>
                                  </p:childTnLst>
                                </p:cTn>
                              </p:par>
                            </p:childTnLst>
                          </p:cTn>
                        </p:par>
                      </p:childTnLst>
                    </p:cTn>
                  </p:par>
                </p:childTnLst>
              </p:cTn>
              <p:nextCondLst>
                <p:cond evt="onClick" delay="0">
                  <p:tgtEl>
                    <p:spTgt spid="34821"/>
                  </p:tgtEl>
                </p:cond>
              </p:nextCondLst>
            </p:seq>
          </p:childTnLst>
        </p:cTn>
      </p:par>
    </p:tnLst>
    <p:bldLst>
      <p:bldP spid="34819" grpId="0" animBg="1"/>
      <p:bldP spid="34820" grpId="0" animBg="1"/>
      <p:bldP spid="348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4819"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8 x 4 =</a:t>
            </a:r>
          </a:p>
        </p:txBody>
      </p:sp>
      <p:sp>
        <p:nvSpPr>
          <p:cNvPr id="35843"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26</a:t>
            </a:r>
          </a:p>
        </p:txBody>
      </p:sp>
      <p:sp>
        <p:nvSpPr>
          <p:cNvPr id="35844"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28</a:t>
            </a:r>
          </a:p>
        </p:txBody>
      </p:sp>
      <p:sp>
        <p:nvSpPr>
          <p:cNvPr id="35845"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32</a:t>
            </a:r>
          </a:p>
        </p:txBody>
      </p:sp>
    </p:spTree>
  </p:cSld>
  <p:clrMapOvr>
    <a:masterClrMapping/>
  </p:clrMapOvr>
  <p:transition spd="med"/>
  <p:timing>
    <p:tnLst>
      <p:par>
        <p:cTn id="1" dur="indefinite" restart="never" nodeType="tmRoot">
          <p:childTnLst>
            <p:par>
              <p:cTn id="2" fill="hold" nodeType="interactiveSeq">
                <p:stCondLst>
                  <p:cond delay="0">
                    <p:tgtEl>
                      <p:spTgt spid="35844"/>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35844"/>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5843"/>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5843"/>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584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92857142857143-0.0122380952380952c0.00414285714285714 0.0379047619047619 0.01575 0.0738095238095238 0.0183928571428571 0.112 0.00277803130108623 0.0401438036661472 0.0138214285714286 0.0761428571428571 0.02625 0.112 0.0080513112434543 0.0232284956564025 0.0181785714285714 0.136619047619048 0.0393571428571429 0.035 0.0118686400487642-0.0569481233593319 0.0474285714285714-0.1 0.0498571428571429-0.161 0.00161901428998673-0.0406658295190792 0.0260714285714285-0.0717142857142857 0.021-0.11547619047619-0.0041389097726427-0.0357150993526632 0-0.0723809523809524 0-0.10852380952381 0-0.0501428571428572-0.00089285714285714-0.100380952380952 0-0.15047619047619 0.00100066517035877-0.056143987158263 0.0148571428571429-0.110380952380952 0.0315-0.161 0.0107870670240812-0.0328087331805387 0.0103571428571428-0.0838095238095238 0.0525-0.098 0.0484668303479401-0.0163199044561425 0.06675 0.0427142857142857 0.07875 0.0805238095238095 0.0178447019901758 0.056224973730951 0.0388214285714287 0.108428571428571 0.0525 0.168 0.0121573706794573 0.0529464602959132 0.0345357142857143 0.103047619047619 0.063 0.14347619047619 0.0379401428552058 0.0538873798144202 0.0992857142857142 0.0534285714285714 0.15225 0.063 0.0285693940466784 0.00516291139886024 0.0553928571428571 0.0117142857142857 0.084 0.021 0.0291037952668818 0.00944692480572944 0.0611785714285714-0.00352380952380955 0.0866071428571429-0.0315238095238095 0.0299275863323474-0.0329539714670791 0.0652857142857145-0.0687619047619048 0.0630000000000002-0.12947619047619-0.0018734385379785-0.049763211165053 0.0023928571428572-0.102095238095238-0.0131428571428571-0.147-0.0148597035989789-0.0429508061113782-0.0532857142857145-0.0667619047619048-0.0918571428571431-0.0664761904761905-0.0518928428775939 0.00038439142872293-0.0898571428571429 0.0571904761904762-0.09975 0.115476190476191-0.00727472302759935 0.0428604620254228-0.00839285714285709 0.0832380952380952-0.00524999999999998 0.133 0.00504977792529593 0.0799548171505192-0.0459285714285714 0.146-0.07875 0.21347619047619-0.0277923499924861 0.057137119970044-0.0716785714285714 0.0696666666666667-0.112857142857143 0.063-0.0323571057943378-0.00523850223903702-0.0791785714285714 0.016047619047619-0.102357142857143-0.042-0.0197398425095037-0.0494357843227222-0.0445714285714285-0.0943809523809524-0.0551428571428572-0.147-0.00929813943914654-0.0462812796407968-0.00924999999999998-0.0954761904761905-0.00785714285714284-0.14347619047619l0.00260714285714286-0.00347619047619047">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584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2899 -0.02142 C 0.0145 -0.02814 -0.00315 -0.01659 -0.01796 -0.01344 C -0.02348 -0.00861 -0.02899 -0.00903 -0.03467 -0.00525 C -0.0446 0.00147 -0.03293 -0.00315 -0.04523 0.00063 C -0.04948 0.00672 -0.05452 0.00609 -0.06035 0.00882 C -0.07201 0.02835 -0.06004 0.01092 -0.0739 0.02499 C -0.08131 0.03255 -0.08667 0.04158 -0.09518 0.04704 C -0.10148 0.06006 -0.10952 0.07056 -0.11787 0.08127 C -0.11913 0.08295 -0.1196 0.08567 -0.12086 0.08735 C -0.13 0.09974 -0.12354 0.08819 -0.13142 0.09743 C -0.14371 0.11192 -0.13568 0.10751 -0.14497 0.1115 C -0.15191 0.11801 -0.1549 0.12809 -0.16325 0.13166 C -0.1653 0.14048 -0.16971 0.13964 -0.17523 0.14594 C -0.18153 0.15308 -0.18862 0.15875 -0.19493 0.1661 C -0.1976 0.16925 -0.19997 0.17282 -0.20249 0.17618 C -0.20454 0.17891 -0.20864 0.18416 -0.20864 0.18437 C -0.21179 0.19781 -0.20737 0.18227 -0.21462 0.19634 C -0.21651 0.20012 -0.2173 0.20453 -0.21919 0.20831 C -0.21967 0.21041 -0.22219 0.21377 -0.22061 0.2144 C -0.2121 0.21755 -0.20107 0.20789 -0.19351 0.20432 C -0.1809 0.19193 -0.19493 0.20369 -0.1768 0.19634 C -0.17507 0.19571 -0.17397 0.19319 -0.17223 0.19214 C -0.17034 0.19109 -0.1683 0.19088 -0.16625 0.19025 C -0.1601 0.18626 -0.15616 0.18227 -0.14954 0.18017 C -0.14403 0.1703 -0.13568 0.1619 -0.12685 0.15791 C -0.12181 0.15119 -0.11818 0.15014 -0.11172 0.14594 C -0.10605 0.13796 -0.11157 0.14468 -0.10117 0.13775 C -0.09581 0.13418 -0.09344 0.1283 -0.08761 0.12578 C -0.07989 0.11549 -0.08951 0.12704 -0.08005 0.11969 C -0.07879 0.11864 -0.07816 0.11675 -0.0769 0.1157 C -0.07091 0.11108 -0.06382 0.10667 -0.05736 0.10352 C -0.05326 0.09848 -0.05011 0.09848 -0.04523 0.09554 C -0.03609 0.09008 -0.02758 0.08337 -0.01796 0.07938 C -0.00693 0.06825 0.00646 0.06594 0.01828 0.05712 C 0.03278 0.04641 0.0219 0.05103 0.03341 0.04704 C 0.04995 0.03066 0.02852 0.05082 0.04712 0.03696 C 0.06035 0.02709 0.04696 0.03339 0.05767 0.02898 C 0.0665 0.01113 0.05452 0.03255 0.06524 0.02079 C 0.06713 0.01869 0.06792 0.01491 0.06981 0.01281 C 0.07107 0.01134 0.07296 0.01176 0.07438 0.01071 C 0.0791 0.00714 0.08367 0.00336 0.08793 -0.00126 C 0.09045 -0.00399 0.09266 -0.00714 0.09549 -0.00945 C 0.1018 -0.0147 0.10889 -0.01848 0.11519 -0.02352 C 0.12102 -0.03549 0.13646 -0.04809 0.14545 -0.05565 C 0.15096 -0.06027 0.16152 -0.06909 0.16656 -0.07581 C 0.17696 -0.08967 0.17208 -0.08484 0.18027 -0.09198 C 0.18405 -0.10206 0.18925 -0.10605 0.1954 -0.11424 C 0.20154 -0.12243 0.20407 -0.13419 0.21053 -0.14238 C 0.21273 -0.15162 0.21604 -0.16002 0.22108 -0.16653 C 0.22219 -0.17115 0.22282 -0.17619 0.22408 -0.18081 C 0.23007 -0.20223 0.22408 -0.17703 0.23007 -0.19488 C 0.23574 -0.21147 0.23007 -0.20244 0.23621 -0.21105 C 0.23842 -0.22638 0.24519 -0.24171 0.24519 -0.25725 " pathEditMode="relative" rAng="0" ptsTypes="ffffffffffffffffffffffffffffffffffffffffffffffffffffA">
                                      <p:cBhvr>
                                        <p:cTn id="21" dur="2000" fill="hold"/>
                                        <p:tgtEl>
                                          <p:spTgt spid="35845"/>
                                        </p:tgtEl>
                                        <p:attrNameLst>
                                          <p:attrName>ppt_x</p:attrName>
                                          <p:attrName>ppt_y</p:attrName>
                                        </p:attrNameLst>
                                      </p:cBhvr>
                                      <p:rCtr x="-1700" y="100"/>
                                    </p:animMotion>
                                  </p:childTnLst>
                                </p:cTn>
                              </p:par>
                            </p:childTnLst>
                          </p:cTn>
                        </p:par>
                      </p:childTnLst>
                    </p:cTn>
                  </p:par>
                </p:childTnLst>
              </p:cTn>
              <p:nextCondLst>
                <p:cond evt="onClick" delay="0">
                  <p:tgtEl>
                    <p:spTgt spid="35845"/>
                  </p:tgtEl>
                </p:cond>
              </p:nextCondLst>
            </p:seq>
            <p:seq concurrent="1" nextAc="seek">
              <p:cTn id="22" restart="whenNotActive" fill="hold" evtFilter="cancelBubble" nodeType="interactiveSeq">
                <p:stCondLst>
                  <p:cond evt="onClick" delay="0">
                    <p:tgtEl>
                      <p:spTgt spid="3584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5843"/>
                                        </p:tgtEl>
                                        <p:attrNameLst>
                                          <p:attrName>style.visibility</p:attrName>
                                        </p:attrNameLst>
                                      </p:cBhvr>
                                      <p:to>
                                        <p:strVal val="hidden"/>
                                      </p:to>
                                    </p:set>
                                  </p:childTnLst>
                                </p:cTn>
                              </p:par>
                            </p:childTnLst>
                          </p:cTn>
                        </p:par>
                      </p:childTnLst>
                    </p:cTn>
                  </p:par>
                </p:childTnLst>
              </p:cTn>
              <p:nextCondLst>
                <p:cond evt="onClick" delay="0">
                  <p:tgtEl>
                    <p:spTgt spid="35843"/>
                  </p:tgtEl>
                </p:cond>
              </p:nextCondLst>
            </p:seq>
            <p:seq concurrent="1" nextAc="seek">
              <p:cTn id="27" restart="whenNotActive" fill="hold" evtFilter="cancelBubble" nodeType="interactiveSeq">
                <p:stCondLst>
                  <p:cond evt="onClick" delay="0">
                    <p:tgtEl>
                      <p:spTgt spid="3584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5844"/>
                                        </p:tgtEl>
                                        <p:attrNameLst>
                                          <p:attrName>style.visibility</p:attrName>
                                        </p:attrNameLst>
                                      </p:cBhvr>
                                      <p:to>
                                        <p:strVal val="hidden"/>
                                      </p:to>
                                    </p:set>
                                  </p:childTnLst>
                                </p:cTn>
                              </p:par>
                            </p:childTnLst>
                          </p:cTn>
                        </p:par>
                      </p:childTnLst>
                    </p:cTn>
                  </p:par>
                </p:childTnLst>
              </p:cTn>
              <p:nextCondLst>
                <p:cond evt="onClick" delay="0">
                  <p:tgtEl>
                    <p:spTgt spid="35844"/>
                  </p:tgtEl>
                </p:cond>
              </p:nextCondLst>
            </p:seq>
          </p:childTnLst>
        </p:cTn>
      </p:par>
    </p:tnLst>
    <p:bldLst>
      <p:bldP spid="35843" grpId="0" animBg="1"/>
      <p:bldP spid="35844" grpId="0" animBg="1"/>
      <p:bldP spid="3584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5843" name="Text Box 2"/>
          <p:cNvSpPr txBox="1">
            <a:spLocks noChangeArrowheads="1"/>
          </p:cNvSpPr>
          <p:nvPr/>
        </p:nvSpPr>
        <p:spPr bwMode="auto">
          <a:xfrm>
            <a:off x="1619250" y="2519363"/>
            <a:ext cx="3598863"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9 =</a:t>
            </a:r>
          </a:p>
        </p:txBody>
      </p:sp>
      <p:sp>
        <p:nvSpPr>
          <p:cNvPr id="36867"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19</a:t>
            </a:r>
          </a:p>
        </p:txBody>
      </p:sp>
      <p:sp>
        <p:nvSpPr>
          <p:cNvPr id="36868"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80</a:t>
            </a:r>
          </a:p>
        </p:txBody>
      </p:sp>
      <p:sp>
        <p:nvSpPr>
          <p:cNvPr id="36869"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90</a:t>
            </a:r>
          </a:p>
        </p:txBody>
      </p:sp>
    </p:spTree>
  </p:cSld>
  <p:clrMapOvr>
    <a:masterClrMapping/>
  </p:clrMapOvr>
  <p:transition spd="med"/>
  <p:timing>
    <p:tnLst>
      <p:par>
        <p:cTn id="1" dur="indefinite" restart="never" nodeType="tmRoot">
          <p:childTnLst>
            <p:par>
              <p:cTn id="2" fill="hold" nodeType="interactiveSeq">
                <p:stCondLst>
                  <p:cond delay="0">
                    <p:tgtEl>
                      <p:spTgt spid="36868"/>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36868"/>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6867"/>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6867"/>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6869"/>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92857142857143-0.0122380952380952c0.00414285714285714 0.0379047619047619 0.01575 0.0738095238095238 0.0183928571428571 0.112 0.00277803130108623 0.0401438036661472 0.0138214285714286 0.0761428571428571 0.02625 0.112 0.0080513112434543 0.0232284956564025 0.0181785714285714 0.136619047619048 0.0393571428571429 0.035 0.0118686400487642-0.0569481233593319 0.0474285714285714-0.1 0.0498571428571429-0.161 0.00161901428998673-0.0406658295190792 0.0260714285714285-0.0717142857142857 0.021-0.11547619047619-0.0041389097726427-0.0357150993526632 0-0.0723809523809524 0-0.10852380952381 0-0.0501428571428572-0.00089285714285714-0.100380952380952 0-0.15047619047619 0.00100066517035877-0.056143987158263 0.0148571428571429-0.110380952380952 0.0315-0.161 0.0107870670240812-0.0328087331805387 0.0103571428571428-0.0838095238095238 0.0525-0.098 0.0484668303479401-0.0163199044561425 0.06675 0.0427142857142857 0.07875 0.0805238095238095 0.0178447019901758 0.056224973730951 0.0388214285714287 0.108428571428571 0.0525 0.168 0.0121573706794573 0.0529464602959132 0.0345357142857143 0.103047619047619 0.063 0.14347619047619 0.0379401428552058 0.0538873798144202 0.0992857142857142 0.0534285714285714 0.15225 0.063 0.0285693940466784 0.00516291139886024 0.0553928571428571 0.0117142857142857 0.084 0.021 0.0291037952668818 0.00944692480572944 0.0611785714285714-0.00352380952380955 0.0866071428571429-0.0315238095238095 0.0299275863323474-0.0329539714670791 0.0652857142857145-0.0687619047619048 0.0630000000000002-0.12947619047619-0.0018734385379785-0.049763211165053 0.0023928571428572-0.102095238095238-0.0131428571428571-0.147-0.0148597035989789-0.0429508061113782-0.0532857142857145-0.0667619047619048-0.0918571428571431-0.0664761904761905-0.0518928428775939 0.00038439142872293-0.0898571428571429 0.0571904761904762-0.09975 0.115476190476191-0.00727472302759935 0.0428604620254228-0.00839285714285709 0.0832380952380952-0.00524999999999998 0.133 0.00504977792529593 0.0799548171505192-0.0459285714285714 0.146-0.07875 0.21347619047619-0.0277923499924861 0.057137119970044-0.0716785714285714 0.0696666666666667-0.112857142857143 0.063-0.0323571057943378-0.00523850223903702-0.0791785714285714 0.016047619047619-0.102357142857143-0.042-0.0197398425095037-0.0494357843227222-0.0445714285714285-0.0943809523809524-0.0551428571428572-0.147-0.00929813943914654-0.0462812796407968-0.00924999999999998-0.0954761904761905-0.00785714285714284-0.14347619047619l0.00260714285714286-0.00347619047619047">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6869"/>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1592 0.00651 -0.0137 -0.00525 0.03026 0.00399 C 0.03861 0.00567 0.04901 0.01176 0.05752 0.01407 C 0.09093 0.03633 0.04129 0.00483 0.07722 0.02205 C 0.081 0.02394 0.08384 0.02856 0.08778 0.03024 C 0.09313 0.03255 0.10448 0.03423 0.10448 0.03423 C 0.12433 0.04431 0.10873 0.03801 0.13316 0.04221 C 0.14324 0.04389 0.16341 0.0483 0.16341 0.0483 C 0.20675 0.04767 0.25024 0.04872 0.29358 0.04641 C 0.3087 0.04557 0.32635 0.03486 0.34038 0.02814 C 0.35724 0.02016 0.34652 0.02877 0.36764 0.01617 C 0.40073 -0.00357 0.43051 -0.03234 0.45998 -0.06048 C 0.49244 -0.09135 0.52553 -0.12201 0.55516 -0.15729 C 0.56619 -0.17052 0.57612 -0.18438 0.58541 -0.19971 C 0.58967 -0.20685 0.59755 -0.22176 0.59755 -0.22176 C 0.60086 -0.2478 0.60054 -0.27762 0.58399 -0.29442 C 0.58132 -0.30492 0.58352 -0.29904 0.57485 -0.31059 C 0.57233 -0.31395 0.57202 -0.32004 0.56887 -0.32256 C 0.55736 -0.3318 0.54444 -0.33495 0.53247 -0.34272 C 0.52648 -0.34146 0.51797 -0.34524 0.51434 -0.33873 C 0.5104 -0.33159 0.51545 -0.3213 0.51592 -0.31248 C 0.51781 -0.28056 0.51907 -0.2457 0.53704 -0.22176 C 0.53751 -0.21966 0.53751 -0.21714 0.53861 -0.21567 C 0.53893 -0.21525 0.55295 -0.20811 0.55374 -0.20769 C 0.56587 -0.20832 0.57785 -0.20874 0.58998 -0.20979 C 0.60086 -0.21084 0.61236 -0.2184 0.62323 -0.22176 C 0.64246 -0.23856 0.64514 -0.27468 0.6475 -0.3024 C 0.64592 -0.31794 0.64514 -0.33348 0.64293 -0.34881 C 0.64261 -0.35112 0.64072 -0.3528 0.63994 -0.3549 C 0.63095 -0.37884 0.61835 -0.40446 0.59912 -0.41538 C 0.59471 -0.4179 0.59156 -0.42335 0.58699 -0.42545 C 0.58163 -0.42776 0.5758 -0.42818 0.57028 -0.42944 C 0.55437 -0.42797 0.53924 -0.4265 0.52348 -0.42335 C 0.50867 -0.4137 0.49276 -0.4095 0.47653 -0.40719 C 0.45998 -0.40089 0.44343 -0.39375 0.42657 -0.38913 C 0.41932 -0.37926 0.41081 -0.37443 0.40246 -0.36687 C 0.39774 -0.35763 0.3908 -0.34944 0.38277 -0.34671 C 0.37741 -0.34209 0.37536 -0.33558 0.36921 -0.33264 C 0.36496 -0.32718 0.35818 -0.32613 0.35409 -0.32067 C 0.34999 -0.31521 0.34589 -0.3129 0.34038 -0.31059 C 0.32856 -0.29967 0.31028 -0.29274 0.29657 -0.28623 C 0.29436 -0.28518 0.29231 -0.28371 0.29042 -0.28224 C 0.28727 -0.27972 0.28475 -0.27594 0.28144 -0.27426 C 0.27341 -0.27006 0.2671 -0.26502 0.25875 -0.26208 C 0.2526 -0.25662 0.25197 -0.25431 0.24205 -0.26019 C 0.24063 -0.26103 0.23921 -0.26544 0.24063 -0.26607 C 0.24394 -0.26754 0.24772 -0.2646 0.25119 -0.26418 C 0.25371 -0.26397 0.25623 -0.26418 0.25875 -0.26418 " pathEditMode="relative" ptsTypes="fffffffffffffffffffffffffffffffffffffffffffffffA">
                                      <p:cBhvr>
                                        <p:cTn id="21" dur="2000" fill="hold"/>
                                        <p:tgtEl>
                                          <p:spTgt spid="36869"/>
                                        </p:tgtEl>
                                        <p:attrNameLst>
                                          <p:attrName>ppt_x</p:attrName>
                                          <p:attrName>ppt_y</p:attrName>
                                        </p:attrNameLst>
                                      </p:cBhvr>
                                    </p:animMotion>
                                  </p:childTnLst>
                                </p:cTn>
                              </p:par>
                            </p:childTnLst>
                          </p:cTn>
                        </p:par>
                      </p:childTnLst>
                    </p:cTn>
                  </p:par>
                </p:childTnLst>
              </p:cTn>
              <p:nextCondLst>
                <p:cond evt="onClick" delay="0">
                  <p:tgtEl>
                    <p:spTgt spid="36869"/>
                  </p:tgtEl>
                </p:cond>
              </p:nextCondLst>
            </p:seq>
            <p:seq concurrent="1" nextAc="seek">
              <p:cTn id="22" restart="whenNotActive" fill="hold" evtFilter="cancelBubble" nodeType="interactiveSeq">
                <p:stCondLst>
                  <p:cond evt="onClick" delay="0">
                    <p:tgtEl>
                      <p:spTgt spid="36867"/>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6867"/>
                                        </p:tgtEl>
                                        <p:attrNameLst>
                                          <p:attrName>style.visibility</p:attrName>
                                        </p:attrNameLst>
                                      </p:cBhvr>
                                      <p:to>
                                        <p:strVal val="hidden"/>
                                      </p:to>
                                    </p:set>
                                  </p:childTnLst>
                                </p:cTn>
                              </p:par>
                            </p:childTnLst>
                          </p:cTn>
                        </p:par>
                      </p:childTnLst>
                    </p:cTn>
                  </p:par>
                </p:childTnLst>
              </p:cTn>
              <p:nextCondLst>
                <p:cond evt="onClick" delay="0">
                  <p:tgtEl>
                    <p:spTgt spid="36867"/>
                  </p:tgtEl>
                </p:cond>
              </p:nextCondLst>
            </p:seq>
            <p:seq concurrent="1" nextAc="seek">
              <p:cTn id="27" restart="whenNotActive" fill="hold" evtFilter="cancelBubble" nodeType="interactiveSeq">
                <p:stCondLst>
                  <p:cond evt="onClick" delay="0">
                    <p:tgtEl>
                      <p:spTgt spid="3686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6868"/>
                                        </p:tgtEl>
                                        <p:attrNameLst>
                                          <p:attrName>style.visibility</p:attrName>
                                        </p:attrNameLst>
                                      </p:cBhvr>
                                      <p:to>
                                        <p:strVal val="hidden"/>
                                      </p:to>
                                    </p:set>
                                  </p:childTnLst>
                                </p:cTn>
                              </p:par>
                            </p:childTnLst>
                          </p:cTn>
                        </p:par>
                      </p:childTnLst>
                    </p:cTn>
                  </p:par>
                </p:childTnLst>
              </p:cTn>
              <p:nextCondLst>
                <p:cond evt="onClick" delay="0">
                  <p:tgtEl>
                    <p:spTgt spid="36868"/>
                  </p:tgtEl>
                </p:cond>
              </p:nextCondLst>
            </p:seq>
          </p:childTnLst>
        </p:cTn>
      </p:par>
    </p:tnLst>
    <p:bldLst>
      <p:bldP spid="36867" grpId="0" animBg="1"/>
      <p:bldP spid="36868" grpId="0" animBg="1"/>
      <p:bldP spid="3686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6867" name="Text Box 2"/>
          <p:cNvSpPr txBox="1">
            <a:spLocks noChangeArrowheads="1"/>
          </p:cNvSpPr>
          <p:nvPr/>
        </p:nvSpPr>
        <p:spPr bwMode="auto">
          <a:xfrm>
            <a:off x="1079500" y="2700338"/>
            <a:ext cx="4140200" cy="908050"/>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10 =</a:t>
            </a:r>
          </a:p>
        </p:txBody>
      </p:sp>
      <p:sp>
        <p:nvSpPr>
          <p:cNvPr id="37891" name="Oval 3"/>
          <p:cNvSpPr>
            <a:spLocks noChangeArrowheads="1"/>
          </p:cNvSpPr>
          <p:nvPr/>
        </p:nvSpPr>
        <p:spPr bwMode="auto">
          <a:xfrm>
            <a:off x="6840538" y="2700338"/>
            <a:ext cx="1800225" cy="161925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200</a:t>
            </a:r>
          </a:p>
        </p:txBody>
      </p:sp>
      <p:sp>
        <p:nvSpPr>
          <p:cNvPr id="37892" name="Oval 4"/>
          <p:cNvSpPr>
            <a:spLocks noChangeArrowheads="1"/>
          </p:cNvSpPr>
          <p:nvPr/>
        </p:nvSpPr>
        <p:spPr bwMode="auto">
          <a:xfrm>
            <a:off x="4859338" y="4319588"/>
            <a:ext cx="1800225" cy="162083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100</a:t>
            </a:r>
          </a:p>
        </p:txBody>
      </p:sp>
      <p:sp>
        <p:nvSpPr>
          <p:cNvPr id="37893" name="Oval 5"/>
          <p:cNvSpPr>
            <a:spLocks noChangeArrowheads="1"/>
          </p:cNvSpPr>
          <p:nvPr/>
        </p:nvSpPr>
        <p:spPr bwMode="auto">
          <a:xfrm>
            <a:off x="2339975" y="4319588"/>
            <a:ext cx="1619250" cy="162083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20</a:t>
            </a:r>
          </a:p>
        </p:txBody>
      </p:sp>
    </p:spTree>
  </p:cSld>
  <p:clrMapOvr>
    <a:masterClrMapping/>
  </p:clrMapOvr>
  <p:transition spd="med"/>
  <p:timing>
    <p:tnLst>
      <p:par>
        <p:cTn id="1" dur="indefinite" restart="never" nodeType="tmRoot">
          <p:childTnLst>
            <p:par>
              <p:cTn id="2" fill="hold" nodeType="interactiveSeq">
                <p:stCondLst>
                  <p:cond delay="0">
                    <p:tgtEl>
                      <p:spTgt spid="3789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7891"/>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7893"/>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37893"/>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37893"/>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37892"/>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789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2852 0.00294 C 0.03703 0.00525 0.04585 0.00441 0.05421 0.00693 C 0.06524 0.01008 0.06303 0.01722 0.0739 0.0231 C 0.07769 0.0252 0.08194 0.02457 0.08604 0.0252 C 0.13016 0.05019 0.17586 0.08126 0.22219 0.09764 C 0.24267 0.11276 0.25323 0.11171 0.27513 0.1199 C 0.30082 0.12935 0.32824 0.13775 0.35376 0.14804 C 0.40104 0.16715 0.37488 0.1619 0.40372 0.16631 C 0.42342 0.17366 0.44091 0.18185 0.46123 0.18836 C 0.46706 0.19025 0.47211 0.19571 0.47778 0.19844 C 0.48597 0.20243 0.49212 0.20306 0.50047 0.20453 C 0.51686 0.21545 0.53577 0.22028 0.55342 0.22679 C 0.58036 0.23666 0.54318 0.22469 0.57312 0.23477 C 0.57564 0.23561 0.58068 0.23687 0.58068 0.23708 C 0.57264 0.23141 0.56461 0.22826 0.55641 0.2228 C 0.55279 0.22028 0.54444 0.2186 0.54444 0.21881 C 0.53467 0.21104 0.52679 0.20894 0.5156 0.20663 C 0.50614 0.20243 0.49669 0.19718 0.48692 0.19445 C 0.47463 0.18731 0.46344 0.17681 0.45052 0.1724 C 0.41695 0.16106 0.38497 0.1451 0.35077 0.13607 C 0.33359 0.12578 0.31626 0.11885 0.29782 0.11381 C 0.28207 0.10373 0.26584 0.09596 0.24945 0.08756 C 0.24535 0.08231 0.23999 0.08063 0.23574 0.07559 C 0.22455 0.06279 0.21242 0.05082 0.19792 0.04536 C 0.1913 0.0399 0.18484 0.03465 0.17822 0.02919 C 0.17208 0.02415 0.16688 0.01659 0.1601 0.01302 C 0.15254 0.00903 0.1456 0.00315 0.13898 -0.00315 C 0.13174 -0.01008 0.12527 -0.01848 0.11771 -0.0252 C 0.11109 -0.03864 0.09959 -0.04536 0.09203 -0.05754 C 0.08809 -0.06384 0.07989 -0.0756 0.07989 -0.07539 C 0.07579 -0.09282 0.08241 -0.06741 0.0739 -0.08967 C 0.07296 -0.09219 0.07296 -0.09513 0.07233 -0.09786 C 0.06996 -0.10752 0.06729 -0.11529 0.06335 -0.12411 C 0.05893 -0.15267 0.06571 -0.11676 0.0572 -0.14217 C 0.05436 -0.15078 0.05531 -0.15813 0.05121 -0.16632 C 0.05011 -0.18228 0.05121 -0.18879 0.04522 -0.20055 C 0.04302 -0.21189 0.04255 -0.2142 0.03608 -0.22281 C 0.03561 -0.22617 0.03545 -0.22974 0.03451 -0.23289 C 0.03388 -0.2352 0.03341 -0.23898 0.03151 -0.23898 C 0.02931 -0.23898 0.02852 -0.23499 0.02694 -0.23289 C 0.0219 -0.23415 0.01182 -0.23688 0.01182 -0.23667 " pathEditMode="relative" rAng="0" ptsTypes="ffffffffffffffffffffffffffffffffffffffffA">
                                      <p:cBhvr>
                                        <p:cTn id="21" dur="2000" fill="hold"/>
                                        <p:tgtEl>
                                          <p:spTgt spid="37892"/>
                                        </p:tgtEl>
                                        <p:attrNameLst>
                                          <p:attrName>ppt_x</p:attrName>
                                          <p:attrName>ppt_y</p:attrName>
                                        </p:attrNameLst>
                                      </p:cBhvr>
                                      <p:rCtr x="26800" y="-400"/>
                                    </p:animMotion>
                                  </p:childTnLst>
                                </p:cTn>
                              </p:par>
                            </p:childTnLst>
                          </p:cTn>
                        </p:par>
                      </p:childTnLst>
                    </p:cTn>
                  </p:par>
                </p:childTnLst>
              </p:cTn>
              <p:nextCondLst>
                <p:cond evt="onClick" delay="0">
                  <p:tgtEl>
                    <p:spTgt spid="37892"/>
                  </p:tgtEl>
                </p:cond>
              </p:nextCondLst>
            </p:seq>
            <p:seq concurrent="1" nextAc="seek">
              <p:cTn id="22" restart="whenNotActive" fill="hold" evtFilter="cancelBubble" nodeType="interactiveSeq">
                <p:stCondLst>
                  <p:cond evt="onClick" delay="0">
                    <p:tgtEl>
                      <p:spTgt spid="3789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7891"/>
                                        </p:tgtEl>
                                        <p:attrNameLst>
                                          <p:attrName>style.visibility</p:attrName>
                                        </p:attrNameLst>
                                      </p:cBhvr>
                                      <p:to>
                                        <p:strVal val="hidden"/>
                                      </p:to>
                                    </p:set>
                                  </p:childTnLst>
                                </p:cTn>
                              </p:par>
                            </p:childTnLst>
                          </p:cTn>
                        </p:par>
                      </p:childTnLst>
                    </p:cTn>
                  </p:par>
                </p:childTnLst>
              </p:cTn>
              <p:nextCondLst>
                <p:cond evt="onClick" delay="0">
                  <p:tgtEl>
                    <p:spTgt spid="37891"/>
                  </p:tgtEl>
                </p:cond>
              </p:nextCondLst>
            </p:seq>
            <p:seq concurrent="1" nextAc="seek">
              <p:cTn id="27" restart="whenNotActive" fill="hold" evtFilter="cancelBubble" nodeType="interactiveSeq">
                <p:stCondLst>
                  <p:cond evt="onClick" delay="0">
                    <p:tgtEl>
                      <p:spTgt spid="3789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7893"/>
                                        </p:tgtEl>
                                        <p:attrNameLst>
                                          <p:attrName>style.visibility</p:attrName>
                                        </p:attrNameLst>
                                      </p:cBhvr>
                                      <p:to>
                                        <p:strVal val="hidden"/>
                                      </p:to>
                                    </p:set>
                                  </p:childTnLst>
                                </p:cTn>
                              </p:par>
                            </p:childTnLst>
                          </p:cTn>
                        </p:par>
                      </p:childTnLst>
                    </p:cTn>
                  </p:par>
                </p:childTnLst>
              </p:cTn>
              <p:nextCondLst>
                <p:cond evt="onClick" delay="0">
                  <p:tgtEl>
                    <p:spTgt spid="37893"/>
                  </p:tgtEl>
                </p:cond>
              </p:nextCondLst>
            </p:seq>
          </p:childTnLst>
        </p:cTn>
      </p:par>
    </p:tnLst>
    <p:bldLst>
      <p:bldP spid="37891" grpId="0" animBg="1"/>
      <p:bldP spid="37892" grpId="0" animBg="1"/>
      <p:bldP spid="3789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7891"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3 =</a:t>
            </a:r>
          </a:p>
        </p:txBody>
      </p:sp>
      <p:sp>
        <p:nvSpPr>
          <p:cNvPr id="38915"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20</a:t>
            </a:r>
          </a:p>
        </p:txBody>
      </p:sp>
      <p:sp>
        <p:nvSpPr>
          <p:cNvPr id="38916"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15</a:t>
            </a:r>
          </a:p>
        </p:txBody>
      </p:sp>
      <p:sp>
        <p:nvSpPr>
          <p:cNvPr id="38917" name="Oval 5"/>
          <p:cNvSpPr>
            <a:spLocks noChangeArrowheads="1"/>
          </p:cNvSpPr>
          <p:nvPr/>
        </p:nvSpPr>
        <p:spPr bwMode="auto">
          <a:xfrm>
            <a:off x="2519363" y="4319588"/>
            <a:ext cx="1620837"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25</a:t>
            </a:r>
          </a:p>
        </p:txBody>
      </p:sp>
    </p:spTree>
  </p:cSld>
  <p:clrMapOvr>
    <a:masterClrMapping/>
  </p:clrMapOvr>
  <p:transition spd="med"/>
  <p:timing>
    <p:tnLst>
      <p:par>
        <p:cTn id="1" dur="indefinite" restart="never" nodeType="tmRoot">
          <p:childTnLst>
            <p:par>
              <p:cTn id="2" fill="hold" nodeType="interactiveSeq">
                <p:stCondLst>
                  <p:cond delay="0">
                    <p:tgtEl>
                      <p:spTgt spid="3891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38915"/>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8917"/>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38917"/>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38917"/>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38916"/>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8916"/>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3704 -0.00126 0.05484 -0.00231 0.0862 -0.00798 C 0.11236 -0.00672 0.13867 -0.0063 0.16483 -0.00399 C 0.17807 -0.00273 0.19241 0.00672 0.20565 0.01008 C 0.21652 0.0189 0.22818 0.02037 0.24047 0.02415 C 0.24819 0.02667 0.25387 0.0336 0.26159 0.03633 C 0.28034 0.05271 0.30035 0.06447 0.30855 0.0947 C 0.30807 0.1136 0.30839 0.1325 0.30697 0.15119 C 0.30665 0.15497 0.29688 0.17576 0.29641 0.17744 C 0.28853 0.2039 0.27467 0.21398 0.2556 0.22175 C 0.23953 0.22112 0.22329 0.22175 0.20722 0.21986 C 0.20628 0.21965 0.19241 0.21293 0.19052 0.21167 C 0.18642 0.20915 0.17838 0.20369 0.17838 0.20369 C 0.17634 0.20096 0.1746 0.19802 0.1724 0.1955 C 0.17051 0.1934 0.16783 0.19235 0.16641 0.18962 C 0.16515 0.18731 0.16562 0.18395 0.16483 0.18143 C 0.16404 0.17912 0.16278 0.17744 0.16184 0.17534 C 0.15979 0.16463 0.15743 0.15413 0.15569 0.14321 C 0.15617 0.11486 0.15128 0.04473 0.16184 0.00399 C 0.16751 -0.04578 0.16909 -0.09387 0.15884 -0.14301 C 0.15601 -0.15645 0.15506 -0.16548 0.14971 -0.17745 C 0.14829 -0.18606 0.14813 -0.19131 0.14372 -0.19761 C 0.14183 -0.20748 0.13867 -0.21105 0.13458 -0.21966 C 0.13332 -0.22218 0.13253 -0.22512 0.13158 -0.22785 C 0.13095 -0.22974 0.1308 -0.23184 0.13001 -0.23373 C 0.12465 -0.24612 0.12733 -0.23835 0.12103 -0.24591 C 0.1111 -0.25767 0.10543 -0.26754 0.09219 -0.27216 C 0.07359 -0.28833 0.05201 -0.27594 0.03325 -0.26817 C 0.02727 -0.26271 0.02727 -0.25935 0.02569 -0.2499 C 0.02616 -0.24591 0.02569 -0.2415 0.02711 -0.23793 C 0.03042 -0.2289 0.03294 -0.23562 0.03625 -0.23793 C 0.04444 -0.24339 0.03767 -0.23562 0.04381 -0.24381 " pathEditMode="relative" ptsTypes="fffffffffffffffffffffffffffffffA">
                                      <p:cBhvr>
                                        <p:cTn id="21" dur="2000" fill="hold"/>
                                        <p:tgtEl>
                                          <p:spTgt spid="38916"/>
                                        </p:tgtEl>
                                        <p:attrNameLst>
                                          <p:attrName>ppt_x</p:attrName>
                                          <p:attrName>ppt_y</p:attrName>
                                        </p:attrNameLst>
                                      </p:cBhvr>
                                    </p:animMotion>
                                  </p:childTnLst>
                                </p:cTn>
                              </p:par>
                            </p:childTnLst>
                          </p:cTn>
                        </p:par>
                      </p:childTnLst>
                    </p:cTn>
                  </p:par>
                </p:childTnLst>
              </p:cTn>
              <p:nextCondLst>
                <p:cond evt="onClick" delay="0">
                  <p:tgtEl>
                    <p:spTgt spid="38916"/>
                  </p:tgtEl>
                </p:cond>
              </p:nextCondLst>
            </p:seq>
            <p:seq concurrent="1" nextAc="seek">
              <p:cTn id="22" restart="whenNotActive" fill="hold" evtFilter="cancelBubble" nodeType="interactiveSeq">
                <p:stCondLst>
                  <p:cond evt="onClick" delay="0">
                    <p:tgtEl>
                      <p:spTgt spid="3891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8915"/>
                                        </p:tgtEl>
                                        <p:attrNameLst>
                                          <p:attrName>style.visibility</p:attrName>
                                        </p:attrNameLst>
                                      </p:cBhvr>
                                      <p:to>
                                        <p:strVal val="hidden"/>
                                      </p:to>
                                    </p:set>
                                  </p:childTnLst>
                                </p:cTn>
                              </p:par>
                            </p:childTnLst>
                          </p:cTn>
                        </p:par>
                      </p:childTnLst>
                    </p:cTn>
                  </p:par>
                </p:childTnLst>
              </p:cTn>
              <p:nextCondLst>
                <p:cond evt="onClick" delay="0">
                  <p:tgtEl>
                    <p:spTgt spid="38915"/>
                  </p:tgtEl>
                </p:cond>
              </p:nextCondLst>
            </p:seq>
            <p:seq concurrent="1" nextAc="seek">
              <p:cTn id="27" restart="whenNotActive" fill="hold" evtFilter="cancelBubble" nodeType="interactiveSeq">
                <p:stCondLst>
                  <p:cond evt="onClick" delay="0">
                    <p:tgtEl>
                      <p:spTgt spid="3891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8917"/>
                                        </p:tgtEl>
                                        <p:attrNameLst>
                                          <p:attrName>style.visibility</p:attrName>
                                        </p:attrNameLst>
                                      </p:cBhvr>
                                      <p:to>
                                        <p:strVal val="hidden"/>
                                      </p:to>
                                    </p:set>
                                  </p:childTnLst>
                                </p:cTn>
                              </p:par>
                            </p:childTnLst>
                          </p:cTn>
                        </p:par>
                      </p:childTnLst>
                    </p:cTn>
                  </p:par>
                </p:childTnLst>
              </p:cTn>
              <p:nextCondLst>
                <p:cond evt="onClick" delay="0">
                  <p:tgtEl>
                    <p:spTgt spid="38917"/>
                  </p:tgtEl>
                </p:cond>
              </p:nextCondLst>
            </p:seq>
          </p:childTnLst>
        </p:cTn>
      </p:par>
    </p:tnLst>
    <p:bldLst>
      <p:bldP spid="38915" grpId="0" animBg="1"/>
      <p:bldP spid="38916" grpId="0" animBg="1"/>
      <p:bldP spid="389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8915" name="Text Box 2"/>
          <p:cNvSpPr txBox="1">
            <a:spLocks noChangeArrowheads="1"/>
          </p:cNvSpPr>
          <p:nvPr/>
        </p:nvSpPr>
        <p:spPr bwMode="auto">
          <a:xfrm>
            <a:off x="1619250" y="2519363"/>
            <a:ext cx="3598863"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10 =</a:t>
            </a:r>
          </a:p>
        </p:txBody>
      </p:sp>
      <p:sp>
        <p:nvSpPr>
          <p:cNvPr id="39939" name="Oval 3"/>
          <p:cNvSpPr>
            <a:spLocks noChangeArrowheads="1"/>
          </p:cNvSpPr>
          <p:nvPr/>
        </p:nvSpPr>
        <p:spPr bwMode="auto">
          <a:xfrm>
            <a:off x="6840538" y="2700338"/>
            <a:ext cx="1439862"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14</a:t>
            </a:r>
          </a:p>
        </p:txBody>
      </p:sp>
      <p:sp>
        <p:nvSpPr>
          <p:cNvPr id="39940"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
        <p:nvSpPr>
          <p:cNvPr id="39941" name="Oval 5"/>
          <p:cNvSpPr>
            <a:spLocks noChangeArrowheads="1"/>
          </p:cNvSpPr>
          <p:nvPr/>
        </p:nvSpPr>
        <p:spPr bwMode="auto">
          <a:xfrm>
            <a:off x="2519363"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40</a:t>
            </a:r>
          </a:p>
        </p:txBody>
      </p:sp>
    </p:spTree>
  </p:cSld>
  <p:clrMapOvr>
    <a:masterClrMapping/>
  </p:clrMapOvr>
  <p:transition spd="med"/>
  <p:timing>
    <p:tnLst>
      <p:par>
        <p:cTn id="1" dur="indefinite" restart="never" nodeType="tmRoot">
          <p:childTnLst>
            <p:par>
              <p:cTn id="2" fill="hold" nodeType="interactiveSeq">
                <p:stCondLst>
                  <p:cond delay="0">
                    <p:tgtEl>
                      <p:spTgt spid="39940"/>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39940"/>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39939"/>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39939"/>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39941"/>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92857142857143 0.0115714285714286c0.00414285714285714 0.0379047619047619 0.01575 0.0738095238095238 0.0183928571428571 0.112 0.00277803130108623 0.0401438036661472 0.0138214285714286 0.0761428571428571 0.02625 0.112 0.0080513112434543 0.0232284956564025 0.0181785714285714 0.136619047619048 0.0393571428571429 0.035 0.0118686400487642-0.0569481233593319 0.0474285714285714-0.1 0.0498571428571429-0.161 0.00161901428998673-0.0406658295190792 0.0260714285714285-0.0717142857142857 0.021-0.11547619047619-0.0041389097726427-0.0357150993526632 0-0.0723809523809524 0-0.10852380952381 0-0.0501428571428572-0.00089285714285714-0.100380952380952 0-0.15047619047619 0.00100066517035877-0.056143987158263 0.0148571428571429-0.110380952380952 0.0315-0.161 0.0107870670240812-0.0328087331805387 0.0103571428571428-0.0838095238095238 0.0525-0.098 0.0484668303479401-0.0163199044561425 0.06675 0.0427142857142857 0.07875 0.0805238095238095 0.0178447019901758 0.056224973730951 0.0388214285714286 0.108428571428571 0.0525 0.168 0.0121573706794573 0.0529464602959132 0.0345357142857143 0.103047619047619 0.063 0.14347619047619 0.0379401428552058 0.0538873798144202 0.0992857142857143 0.0534285714285714 0.15225 0.063 0.0285693940466784 0.00516291139886024 0.0553928571428571 0.0117142857142857 0.084 0.021 0.0291037952668818 0.00944692480572944 0.0611785714285714-0.00352380952380953 0.0866071428571429-0.0315238095238095 0.0299275863323474-0.0329539714670791 0.0652857142857144-0.0687619047619048 0.0630000000000001-0.12947619047619-0.0018734385379785-0.049763211165053 0.0023928571428572-0.102095238095238-0.0131428571428571-0.147-0.0148597035989789-0.0429508061113782-0.0532857142857144-0.0667619047619048-0.091857142857143-0.0664761904761905-0.0518928428775939 0.00038439142872293-0.0898571428571429 0.0571904761904762-0.09975 0.115476190476191-0.00727472302759935 0.0428604620254228-0.00839285714285709 0.0832380952380952-0.00524999999999998 0.133 0.00504977792529593 0.0799548171505192-0.0459285714285714 0.146-0.07875 0.21347619047619-0.0277923499924861 0.057137119970044-0.0716785714285714 0.0696666666666667-0.112857142857143 0.063-0.0323571057943378-0.00523850223903702-0.0791785714285714 0.016047619047619-0.102357142857143-0.042-0.0197398425095037-0.0494357843227222-0.0445714285714285-0.0943809523809524-0.0551428571428571-0.147-0.00929813943914654-0.0462812796407968-0.00925000000000004-0.0954761904761905-0.0078571428571429-0.14347619047619l0.00260714285714286-0.00347619047619047">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39941"/>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205 0 0.05799 0.0021 0.06807 0.00399 C 0.07028 0.00441 0.07201 0.00714 0.07422 0.00798 C 0.0791 0.00987 0.09313 0.01155 0.09691 0.01197 C 0.10589 0.01722 0.11345 0.01848 0.12259 0.02205 C 0.13646 0.02751 0.14985 0.03402 0.16341 0.04032 C 0.16546 0.04221 0.16719 0.04473 0.16939 0.0462 C 0.17381 0.04893 0.1831 0.05229 0.1831 0.05229 C 0.19256 0.06258 0.20138 0.0735 0.20879 0.08652 C 0.20926 0.08862 0.20958 0.09072 0.21037 0.09261 C 0.21115 0.09471 0.21257 0.09639 0.21336 0.0987 C 0.21462 0.10269 0.21635 0.11087 0.21635 0.11087 C 0.22077 0.15539 0.22675 0.22196 0.19524 0.25199 C 0.15884 0.25073 0.14387 0.25388 0.11503 0.24191 C 0.11046 0.23771 0.10825 0.23288 0.10447 0.22763 C 0.10195 0.19298 0.09155 0.1304 0.11645 0.10667 C 0.12291 0.0903 0.12984 0.08547 0.14072 0.07455 C 0.1508 0.06447 0.15695 0.04977 0.16939 0.04431 C 0.17507 0.03339 0.19366 0.01491 0.2028 0.01008 C 0.21289 -0.0042 0.19461 0.02037 0.21336 0.00189 C 0.22991 -0.01449 0.20454 0.00105 0.22549 -0.01008 C 0.23022 -0.01659 0.23558 -0.02352 0.24204 -0.02625 C 0.24976 -0.03297 0.25701 -0.03948 0.26473 -0.04641 C 0.26772 -0.04914 0.26946 -0.05355 0.27229 -0.05649 C 0.27702 -0.06153 0.28238 -0.06594 0.28742 -0.07056 C 0.289 -0.07203 0.29199 -0.07476 0.29199 -0.07476 C 0.29577 -0.08211 0.3005 -0.08757 0.30413 -0.09492 C 0.30507 -0.09891 0.30617 -0.1029 0.30712 -0.10689 C 0.30838 -0.11214 0.31011 -0.12306 0.31011 -0.12306 C 0.31248 -0.15267 0.31248 -0.14427 0.31011 -0.18354 C 0.30948 -0.19362 0.30665 -0.20244 0.29956 -0.2058 C 0.29861 -0.20769 0.29814 -0.21042 0.29656 -0.21168 C 0.29215 -0.21546 0.2745 -0.2226 0.2693 -0.22386 C 0.26631 -0.22449 0.26237 -0.22302 0.26016 -0.22596 C 0.25843 -0.22827 0.26016 -0.23268 0.26016 -0.23604 " pathEditMode="relative" ptsTypes="ffffffffffffffffffffffffffffffffffA">
                                      <p:cBhvr>
                                        <p:cTn id="21" dur="2000" fill="hold"/>
                                        <p:tgtEl>
                                          <p:spTgt spid="39941"/>
                                        </p:tgtEl>
                                        <p:attrNameLst>
                                          <p:attrName>ppt_x</p:attrName>
                                          <p:attrName>ppt_y</p:attrName>
                                        </p:attrNameLst>
                                      </p:cBhvr>
                                    </p:animMotion>
                                  </p:childTnLst>
                                </p:cTn>
                              </p:par>
                            </p:childTnLst>
                          </p:cTn>
                        </p:par>
                      </p:childTnLst>
                    </p:cTn>
                  </p:par>
                </p:childTnLst>
              </p:cTn>
              <p:nextCondLst>
                <p:cond evt="onClick" delay="0">
                  <p:tgtEl>
                    <p:spTgt spid="39941"/>
                  </p:tgtEl>
                </p:cond>
              </p:nextCondLst>
            </p:seq>
            <p:seq concurrent="1" nextAc="seek">
              <p:cTn id="22" restart="whenNotActive" fill="hold" evtFilter="cancelBubble" nodeType="interactiveSeq">
                <p:stCondLst>
                  <p:cond evt="onClick" delay="0">
                    <p:tgtEl>
                      <p:spTgt spid="3993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9939"/>
                                        </p:tgtEl>
                                        <p:attrNameLst>
                                          <p:attrName>style.visibility</p:attrName>
                                        </p:attrNameLst>
                                      </p:cBhvr>
                                      <p:to>
                                        <p:strVal val="hidden"/>
                                      </p:to>
                                    </p:set>
                                  </p:childTnLst>
                                </p:cTn>
                              </p:par>
                            </p:childTnLst>
                          </p:cTn>
                        </p:par>
                      </p:childTnLst>
                    </p:cTn>
                  </p:par>
                </p:childTnLst>
              </p:cTn>
              <p:nextCondLst>
                <p:cond evt="onClick" delay="0">
                  <p:tgtEl>
                    <p:spTgt spid="39939"/>
                  </p:tgtEl>
                </p:cond>
              </p:nextCondLst>
            </p:seq>
            <p:seq concurrent="1" nextAc="seek">
              <p:cTn id="27" restart="whenNotActive" fill="hold" evtFilter="cancelBubble" nodeType="interactiveSeq">
                <p:stCondLst>
                  <p:cond evt="onClick" delay="0">
                    <p:tgtEl>
                      <p:spTgt spid="3994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9940"/>
                                        </p:tgtEl>
                                        <p:attrNameLst>
                                          <p:attrName>style.visibility</p:attrName>
                                        </p:attrNameLst>
                                      </p:cBhvr>
                                      <p:to>
                                        <p:strVal val="hidden"/>
                                      </p:to>
                                    </p:set>
                                  </p:childTnLst>
                                </p:cTn>
                              </p:par>
                            </p:childTnLst>
                          </p:cTn>
                        </p:par>
                      </p:childTnLst>
                    </p:cTn>
                  </p:par>
                </p:childTnLst>
              </p:cTn>
              <p:nextCondLst>
                <p:cond evt="onClick" delay="0">
                  <p:tgtEl>
                    <p:spTgt spid="39940"/>
                  </p:tgtEl>
                </p:cond>
              </p:nextCondLst>
            </p:seq>
          </p:childTnLst>
        </p:cTn>
      </p:par>
    </p:tnLst>
    <p:bldLst>
      <p:bldP spid="39939" grpId="0" animBg="1"/>
      <p:bldP spid="39940" grpId="0" animBg="1"/>
      <p:bldP spid="3994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39939"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9 =</a:t>
            </a:r>
          </a:p>
        </p:txBody>
      </p:sp>
      <p:sp>
        <p:nvSpPr>
          <p:cNvPr id="40963"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38</a:t>
            </a:r>
          </a:p>
        </p:txBody>
      </p:sp>
      <p:sp>
        <p:nvSpPr>
          <p:cNvPr id="40964"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34</a:t>
            </a:r>
          </a:p>
        </p:txBody>
      </p:sp>
      <p:sp>
        <p:nvSpPr>
          <p:cNvPr id="40965"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36</a:t>
            </a:r>
          </a:p>
        </p:txBody>
      </p:sp>
    </p:spTree>
  </p:cSld>
  <p:clrMapOvr>
    <a:masterClrMapping/>
  </p:clrMapOvr>
  <p:transition spd="med"/>
  <p:timing>
    <p:tnLst>
      <p:par>
        <p:cTn id="1" dur="indefinite" restart="never" nodeType="tmRoot">
          <p:childTnLst>
            <p:par>
              <p:cTn id="2" fill="hold" nodeType="interactiveSeq">
                <p:stCondLst>
                  <p:cond delay="0">
                    <p:tgtEl>
                      <p:spTgt spid="40964"/>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40964"/>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0963"/>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0963"/>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096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92857142857143 0.0115714285714286c0.00414285714285714 0.0379047619047619 0.01575 0.0738095238095238 0.0183928571428571 0.112 0.00277803130108623 0.0401438036661472 0.0138214285714286 0.0761428571428571 0.02625 0.112 0.0080513112434543 0.0232284956564025 0.0181785714285714 0.136619047619048 0.0393571428571429 0.035 0.0118686400487642-0.0569481233593319 0.0474285714285714-0.1 0.0498571428571429-0.161 0.00161901428998673-0.0406658295190792 0.0260714285714285-0.0717142857142857 0.021-0.11547619047619-0.0041389097726427-0.0357150993526632 0-0.0723809523809524 0-0.10852380952381 0-0.0501428571428572-0.00089285714285714-0.100380952380952 0-0.15047619047619 0.00100066517035877-0.056143987158263 0.0148571428571429-0.110380952380952 0.0315-0.161 0.0107870670240812-0.0328087331805387 0.0103571428571428-0.0838095238095238 0.0525-0.098 0.0484668303479401-0.0163199044561425 0.06675 0.0427142857142857 0.07875 0.0805238095238095 0.0178447019901758 0.056224973730951 0.0388214285714286 0.108428571428571 0.0525 0.168 0.0121573706794573 0.0529464602959132 0.0345357142857143 0.103047619047619 0.063 0.14347619047619 0.0379401428552058 0.0538873798144202 0.0992857142857143 0.0534285714285714 0.15225 0.063 0.0285693940466784 0.00516291139886024 0.0553928571428571 0.0117142857142857 0.084 0.021 0.0291037952668818 0.00944692480572944 0.0611785714285714-0.00352380952380953 0.0866071428571429-0.0315238095238095 0.0299275863323474-0.0329539714670791 0.0652857142857144-0.0687619047619048 0.0630000000000001-0.12947619047619-0.0018734385379785-0.049763211165053 0.0023928571428572-0.102095238095238-0.0131428571428571-0.147-0.0148597035989789-0.0429508061113782-0.0532857142857144-0.0667619047619048-0.091857142857143-0.0664761904761905-0.0518928428775939 0.00038439142872293-0.0898571428571429 0.0571904761904762-0.09975 0.115476190476191-0.00727472302759935 0.0428604620254228-0.00839285714285709 0.0832380952380952-0.00524999999999998 0.133 0.00504977792529593 0.0799548171505192-0.0459285714285714 0.146-0.07875 0.21347619047619-0.0277923499924861 0.057137119970044-0.0716785714285714 0.0696666666666667-0.112857142857143 0.063-0.0323571057943378-0.00523850223903702-0.0791785714285714 0.016047619047619-0.102357142857143-0.042-0.0197398425095037-0.0494357843227222-0.0445714285714285-0.0943809523809524-0.0551428571428571-0.147-0.00929813943914654-0.0462812796407968-0.00925000000000004-0.0954761904761905-0.0078571428571429-0.14347619047619l0.00260714285714286-0.00347619047619047">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096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362 -0.02037 0.00253 0.00672 -0.00898 -0.01617 C -0.0104 -0.01911 -0.00945 -0.0231 -0.01055 -0.02625 C -0.01307 -0.03297 -0.02064 -0.04116 -0.02411 -0.04641 C -0.03261 -0.05901 -0.04175 -0.07161 -0.04995 -0.08463 C -0.05798 -0.09744 -0.06413 -0.10941 -0.07563 -0.11697 C -0.08351 -0.13062 -0.09013 -0.13692 -0.10132 -0.14721 C -0.13205 -0.17577 -0.10573 -0.15561 -0.12858 -0.17535 C -0.15505 -0.19824 -0.13977 -0.18438 -0.15884 -0.1995 C -0.1727 -0.21042 -0.18657 -0.2205 -0.20122 -0.22974 C -0.20721 -0.23352 -0.2132 -0.23667 -0.21935 -0.23982 C -0.22281 -0.2415 -0.22659 -0.24213 -0.2299 -0.24402 C -0.23369 -0.24612 -0.23668 -0.2499 -0.24046 -0.252 C -0.25496 -0.26019 -0.27072 -0.26565 -0.28584 -0.27216 C -0.29498 -0.27615 -0.30365 -0.28203 -0.31311 -0.28434 C -0.34084 -0.29127 -0.36826 -0.29778 -0.39615 -0.3024 C -0.41301 -0.30177 -0.42972 -0.30345 -0.44626 -0.3003 C -0.44847 -0.29988 -0.44784 -0.29463 -0.44925 -0.29232 C -0.45036 -0.29043 -0.45225 -0.28959 -0.45382 -0.28833 C -0.45792 -0.27993 -0.46029 -0.27048 -0.46438 -0.26208 C -0.46596 -0.25032 -0.46785 -0.23982 -0.46895 -0.22785 C -0.46848 -0.2205 -0.46848 -0.21294 -0.46738 -0.20559 C -0.46627 -0.19803 -0.46328 -0.19677 -0.45981 -0.19152 C -0.44989 -0.1764 -0.44216 -0.15834 -0.42656 -0.1533 C -0.41711 -0.14301 -0.40655 -0.13293 -0.39473 -0.12894 C -0.38654 -0.12159 -0.37283 -0.12096 -0.36306 -0.11886 C -0.341 -0.11403 -0.31878 -0.11109 -0.2964 -0.10878 C -0.28537 -0.10941 -0.27418 -0.10983 -0.26315 -0.11088 C -0.25291 -0.11193 -0.25795 -0.11256 -0.2496 -0.11886 C -0.24204 -0.12453 -0.23227 -0.12537 -0.22392 -0.12894 C -0.21887 -0.13566 -0.21162 -0.13776 -0.20564 -0.14322 C -0.20107 -0.15225 -0.19445 -0.1596 -0.18752 -0.16527 C -0.18121 -0.17661 -0.17223 -0.1911 -0.16183 -0.19551 C -0.15694 -0.19971 -0.15316 -0.20517 -0.14828 -0.20958 C -0.13898 -0.22743 -0.15127 -0.20643 -0.14071 -0.21777 C -0.1393 -0.21924 -0.13898 -0.22218 -0.13756 -0.22386 C -0.13236 -0.22974 -0.12685 -0.23499 -0.12102 -0.23982 C -0.11203 -0.24717 -0.10148 -0.25305 -0.09218 -0.25998 C -0.078 -0.27048 -0.06271 -0.28539 -0.0468 -0.29022 C -0.04049 -0.29673 -0.03498 -0.29967 -0.02726 -0.3024 C -0.01654 -0.31185 -0.03009 -0.30093 -0.01512 -0.30849 C -0.00945 -0.31122 -0.00394 -0.3171 0.00158 -0.32046 C 0.00599 -0.32319 0.01088 -0.32382 0.01513 -0.32655 C 0.02443 -0.33264 0.03184 -0.3381 0.04239 -0.34062 C 0.05988 -0.35028 0.0799 -0.35028 0.09833 -0.3528 C 0.16562 -0.35154 0.18626 -0.36351 0.23149 -0.34272 C 0.23243 -0.34062 0.23322 -0.33831 0.23448 -0.33663 C 0.23574 -0.33495 0.23795 -0.33453 0.23905 -0.33264 C 0.24346 -0.32529 0.24236 -0.31374 0.24819 -0.30639 C 0.24977 -0.29967 0.25103 -0.29295 0.2526 -0.28623 C 0.2545 -0.2667 0.25418 -0.27552 0.25418 -0.25998 " pathEditMode="relative" ptsTypes="ffffffffffffffffffffffffffffffffffffffffffffffffffA">
                                      <p:cBhvr>
                                        <p:cTn id="21" dur="2000" fill="hold"/>
                                        <p:tgtEl>
                                          <p:spTgt spid="40965"/>
                                        </p:tgtEl>
                                        <p:attrNameLst>
                                          <p:attrName>ppt_x</p:attrName>
                                          <p:attrName>ppt_y</p:attrName>
                                        </p:attrNameLst>
                                      </p:cBhvr>
                                    </p:animMotion>
                                  </p:childTnLst>
                                </p:cTn>
                              </p:par>
                            </p:childTnLst>
                          </p:cTn>
                        </p:par>
                      </p:childTnLst>
                    </p:cTn>
                  </p:par>
                </p:childTnLst>
              </p:cTn>
              <p:nextCondLst>
                <p:cond evt="onClick" delay="0">
                  <p:tgtEl>
                    <p:spTgt spid="40965"/>
                  </p:tgtEl>
                </p:cond>
              </p:nextCondLst>
            </p:seq>
            <p:seq concurrent="1" nextAc="seek">
              <p:cTn id="22" restart="whenNotActive" fill="hold" evtFilter="cancelBubble" nodeType="interactiveSeq">
                <p:stCondLst>
                  <p:cond evt="onClick" delay="0">
                    <p:tgtEl>
                      <p:spTgt spid="4096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0963"/>
                                        </p:tgtEl>
                                        <p:attrNameLst>
                                          <p:attrName>style.visibility</p:attrName>
                                        </p:attrNameLst>
                                      </p:cBhvr>
                                      <p:to>
                                        <p:strVal val="hidden"/>
                                      </p:to>
                                    </p:set>
                                  </p:childTnLst>
                                </p:cTn>
                              </p:par>
                            </p:childTnLst>
                          </p:cTn>
                        </p:par>
                      </p:childTnLst>
                    </p:cTn>
                  </p:par>
                </p:childTnLst>
              </p:cTn>
              <p:nextCondLst>
                <p:cond evt="onClick" delay="0">
                  <p:tgtEl>
                    <p:spTgt spid="40963"/>
                  </p:tgtEl>
                </p:cond>
              </p:nextCondLst>
            </p:seq>
            <p:seq concurrent="1" nextAc="seek">
              <p:cTn id="27" restart="whenNotActive" fill="hold" evtFilter="cancelBubble" nodeType="interactiveSeq">
                <p:stCondLst>
                  <p:cond evt="onClick" delay="0">
                    <p:tgtEl>
                      <p:spTgt spid="40964"/>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0964"/>
                                        </p:tgtEl>
                                        <p:attrNameLst>
                                          <p:attrName>style.visibility</p:attrName>
                                        </p:attrNameLst>
                                      </p:cBhvr>
                                      <p:to>
                                        <p:strVal val="hidden"/>
                                      </p:to>
                                    </p:set>
                                  </p:childTnLst>
                                </p:cTn>
                              </p:par>
                            </p:childTnLst>
                          </p:cTn>
                        </p:par>
                      </p:childTnLst>
                    </p:cTn>
                  </p:par>
                </p:childTnLst>
              </p:cTn>
              <p:nextCondLst>
                <p:cond evt="onClick" delay="0">
                  <p:tgtEl>
                    <p:spTgt spid="40964"/>
                  </p:tgtEl>
                </p:cond>
              </p:nextCondLst>
            </p:seq>
          </p:childTnLst>
        </p:cTn>
      </p:par>
    </p:tnLst>
    <p:bldLst>
      <p:bldP spid="40963" grpId="0" animBg="1"/>
      <p:bldP spid="40964" grpId="0" animBg="1"/>
      <p:bldP spid="4096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0963" name="Text Box 2"/>
          <p:cNvSpPr txBox="1">
            <a:spLocks noChangeArrowheads="1"/>
          </p:cNvSpPr>
          <p:nvPr/>
        </p:nvSpPr>
        <p:spPr bwMode="auto">
          <a:xfrm>
            <a:off x="1619250" y="2519363"/>
            <a:ext cx="3598863"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 x 10 =</a:t>
            </a:r>
          </a:p>
        </p:txBody>
      </p:sp>
      <p:sp>
        <p:nvSpPr>
          <p:cNvPr id="41987"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
        <p:nvSpPr>
          <p:cNvPr id="41988"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30</a:t>
            </a:r>
          </a:p>
        </p:txBody>
      </p:sp>
      <p:sp>
        <p:nvSpPr>
          <p:cNvPr id="41989"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13</a:t>
            </a:r>
          </a:p>
        </p:txBody>
      </p:sp>
    </p:spTree>
  </p:cSld>
  <p:clrMapOvr>
    <a:masterClrMapping/>
  </p:clrMapOvr>
  <p:transition spd="med"/>
  <p:timing>
    <p:tnLst>
      <p:par>
        <p:cTn id="1" dur="indefinite" restart="never" nodeType="tmRoot">
          <p:childTnLst>
            <p:par>
              <p:cTn id="2" fill="hold" nodeType="interactiveSeq">
                <p:stCondLst>
                  <p:cond delay="0">
                    <p:tgtEl>
                      <p:spTgt spid="41987"/>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41987"/>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1989"/>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41989"/>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41989"/>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41988"/>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1988"/>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2506 0.02877 C 0.02269 0.0168 0.01859 0.0084 0.01292 -0.00147 C 0.00914 -0.02142 0.0145 0.00252 0.00693 -0.01764 C 0.00221 -0.03045 0.00615 -0.02793 -0.00378 -0.0378 C -0.00756 -0.04788 -0.00867 -0.05817 -0.01276 -0.06804 C -0.01592 -0.07581 -0.02112 -0.08211 -0.02332 -0.0903 C -0.02663 -0.1029 -0.02836 -0.11907 -0.03546 -0.12852 C -0.0364 -0.13314 -0.03735 -0.13797 -0.03845 -0.14259 C -0.03939 -0.14679 -0.0416 -0.15477 -0.0416 -0.15456 C -0.04444 -0.19467 -0.04475 -0.22092 -0.04302 -0.26565 C -0.0427 -0.27216 -0.03971 -0.27951 -0.03845 -0.28581 C -0.03609 -0.29841 -0.03482 -0.31248 -0.02789 -0.32214 C -0.02616 -0.32802 -0.02301 -0.33936 -0.02033 -0.34419 C -0.01686 -0.35028 -0.01135 -0.35406 -0.00819 -0.36036 C -0.00268 -0.37149 0.00473 -0.38451 0.0145 -0.3885 C 0.02364 -0.39711 0.03372 -0.41012 0.04475 -0.41474 C 0.0498 -0.41915 0.05452 -0.41957 0.05988 -0.42293 C 0.06303 -0.42482 0.07454 -0.43343 0.07942 -0.4349 C 0.09738 -0.44036 0.11566 -0.44435 0.13394 -0.44708 C 0.1445 -0.44582 0.15522 -0.44456 0.16577 -0.44309 C 0.16924 -0.44267 0.17302 -0.44288 0.17633 -0.44099 C 0.17807 -0.43994 0.17838 -0.437 0.17933 -0.4349 C 0.17854 -0.42188 0.18011 -0.40173 0.17176 -0.3906 C 0.16042 -0.37548 0.15789 -0.37758 0.1445 -0.36645 C 0.12323 -0.34881 0.10132 -0.34356 0.07643 -0.3402 C 0.04869 -0.34083 0.02096 -0.34104 -0.00678 -0.3423 C -0.01733 -0.34272 -0.03861 -0.36267 -0.04759 -0.37044 C -0.05043 -0.37611 -0.05216 -0.38262 -0.04601 -0.38661 C -0.04318 -0.3885 -0.03703 -0.3906 -0.03703 -0.39039 C -0.03498 -0.3927 -0.03325 -0.39543 -0.03089 -0.39669 C -0.02553 -0.39963 -0.01434 -0.40278 -0.01434 -0.40257 C -0.00882 -0.40215 -0.00236 -0.40446 0.00236 -0.40068 C 0.00536 -0.39816 0.00993 -0.378 0.01135 -0.37254 C 0.01245 -0.36855 0.0145 -0.36036 0.0145 -0.36015 C 0.01607 -0.34608 0.01828 -0.33201 0.02049 -0.31794 C 0.02206 -0.28476 0.02506 -0.2709 0.02506 -0.2373 " pathEditMode="relative" rAng="0" ptsTypes="fffffffffffffffffffffffffffffffffffA">
                                      <p:cBhvr>
                                        <p:cTn id="21" dur="2000" fill="hold"/>
                                        <p:tgtEl>
                                          <p:spTgt spid="41988"/>
                                        </p:tgtEl>
                                        <p:attrNameLst>
                                          <p:attrName>ppt_x</p:attrName>
                                          <p:attrName>ppt_y</p:attrName>
                                        </p:attrNameLst>
                                      </p:cBhvr>
                                      <p:rCtr x="3900" y="-23800"/>
                                    </p:animMotion>
                                  </p:childTnLst>
                                </p:cTn>
                              </p:par>
                            </p:childTnLst>
                          </p:cTn>
                        </p:par>
                      </p:childTnLst>
                    </p:cTn>
                  </p:par>
                </p:childTnLst>
              </p:cTn>
              <p:nextCondLst>
                <p:cond evt="onClick" delay="0">
                  <p:tgtEl>
                    <p:spTgt spid="41988"/>
                  </p:tgtEl>
                </p:cond>
              </p:nextCondLst>
            </p:seq>
            <p:seq concurrent="1" nextAc="seek">
              <p:cTn id="22" restart="whenNotActive" fill="hold" evtFilter="cancelBubble" nodeType="interactiveSeq">
                <p:stCondLst>
                  <p:cond evt="onClick" delay="0">
                    <p:tgtEl>
                      <p:spTgt spid="41987"/>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1987"/>
                                        </p:tgtEl>
                                        <p:attrNameLst>
                                          <p:attrName>style.visibility</p:attrName>
                                        </p:attrNameLst>
                                      </p:cBhvr>
                                      <p:to>
                                        <p:strVal val="hidden"/>
                                      </p:to>
                                    </p:set>
                                  </p:childTnLst>
                                </p:cTn>
                              </p:par>
                            </p:childTnLst>
                          </p:cTn>
                        </p:par>
                      </p:childTnLst>
                    </p:cTn>
                  </p:par>
                </p:childTnLst>
              </p:cTn>
              <p:nextCondLst>
                <p:cond evt="onClick" delay="0">
                  <p:tgtEl>
                    <p:spTgt spid="41987"/>
                  </p:tgtEl>
                </p:cond>
              </p:nextCondLst>
            </p:seq>
            <p:seq concurrent="1" nextAc="seek">
              <p:cTn id="27" restart="whenNotActive" fill="hold" evtFilter="cancelBubble" nodeType="interactiveSeq">
                <p:stCondLst>
                  <p:cond evt="onClick" delay="0">
                    <p:tgtEl>
                      <p:spTgt spid="4198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1989"/>
                                        </p:tgtEl>
                                        <p:attrNameLst>
                                          <p:attrName>style.visibility</p:attrName>
                                        </p:attrNameLst>
                                      </p:cBhvr>
                                      <p:to>
                                        <p:strVal val="hidden"/>
                                      </p:to>
                                    </p:set>
                                  </p:childTnLst>
                                </p:cTn>
                              </p:par>
                            </p:childTnLst>
                          </p:cTn>
                        </p:par>
                      </p:childTnLst>
                    </p:cTn>
                  </p:par>
                </p:childTnLst>
              </p:cTn>
              <p:nextCondLst>
                <p:cond evt="onClick" delay="0">
                  <p:tgtEl>
                    <p:spTgt spid="41989"/>
                  </p:tgtEl>
                </p:cond>
              </p:nextCondLst>
            </p:seq>
          </p:childTnLst>
        </p:cTn>
      </p:par>
    </p:tnLst>
    <p:bldLst>
      <p:bldP spid="41987" grpId="0" animBg="1"/>
      <p:bldP spid="41988" grpId="0" animBg="1"/>
      <p:bldP spid="419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5123" name="Text Box 2"/>
          <p:cNvSpPr txBox="1">
            <a:spLocks noChangeArrowheads="1"/>
          </p:cNvSpPr>
          <p:nvPr/>
        </p:nvSpPr>
        <p:spPr bwMode="auto">
          <a:xfrm>
            <a:off x="2519363" y="2519363"/>
            <a:ext cx="3598862" cy="126047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6 x 5 =</a:t>
            </a:r>
          </a:p>
        </p:txBody>
      </p:sp>
      <p:sp>
        <p:nvSpPr>
          <p:cNvPr id="6147"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60</a:t>
            </a:r>
          </a:p>
        </p:txBody>
      </p:sp>
      <p:sp>
        <p:nvSpPr>
          <p:cNvPr id="6148"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50</a:t>
            </a:r>
          </a:p>
        </p:txBody>
      </p:sp>
      <p:sp>
        <p:nvSpPr>
          <p:cNvPr id="6149"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30</a:t>
            </a:r>
          </a:p>
        </p:txBody>
      </p:sp>
    </p:spTree>
  </p:cSld>
  <p:clrMapOvr>
    <a:masterClrMapping/>
  </p:clrMapOvr>
  <p:transition spd="med"/>
  <p:timing>
    <p:tnLst>
      <p:par>
        <p:cTn id="1" dur="indefinite" restart="never" nodeType="tmRoot">
          <p:childTnLst>
            <p:par>
              <p:cTn id="2" fill="hold" nodeType="interactiveSeq">
                <p:stCondLst>
                  <p:cond delay="0">
                    <p:tgtEl>
                      <p:spTgt spid="6148"/>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6148"/>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6147"/>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6147"/>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6149"/>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06356480483068 0.00409623804118694c0.00468606549801288 0.03884700286471 0.0178151283157214 0.075644289497865 0.0208045149265226 0.114784108967083 0.00314228470437724 0.0411417029854305 0.0156336840321636 0.0780356251013459 0.0296918805262022 0.114784108967083 0.00910699320075864 0.0238059122907671 0.0205621322283496 0.140015139722178 0.0445176222311225 0.0358700340522134 0.0134248473271012-0.058363746403111 0.0536473705289749-0.102485811577753 0.0563943744416032-0.165002156640182 0.00183129824260952-0.0416767054174536 0.0294898949443913-0.0734969677314739 0.0237535044209618-0.118346710988595-0.00468160055154432-0.0366029094273775 0-0.0741802064753257 0-0.111221506945571 0-0.0513893140911303-0.00100992790905449-0.102876233717096 0-0.154216745040808 0.00113187164514378-0.057539620891255 0.0168052004066669-0.113124814874871 0.0356302566314427-0.165002156640182 0.0122014592497964-0.0336242964684544 0.0117151637450321-0.0858928706556403 0.0593837610524046-0.100436095346198 0.0548217651876096-0.0167255865305914 0.0755022104809144 0.0437760823739257 0.0890756415786069 0.0825254797037998 0.0201844860768756 0.0576226206375433 0.0439116654856898 0.111123901410734 0.0593837610524046 0.172176163450624 0.0137514361038934 0.0542626095359592 0.039064011522228 0.105609188692503 0.0712605132628855 0.147042738230366 0.0429148262401454 0.0552269185407946 0.11230398348686 0.0547567050429707 0.172212907051973 0.0645660612939842 0.0323153917996178 0.00529125164816222 0.0626559274777411 0.0120054807848224 0.0950140176838472 0.021522020431328 0.032919863311364 0.00968175755629184 0.0692002603284143-0.00361140478893043 0.0979630071782865-0.0323074320307011 0.0338516692501967-0.033773145105137 0.073845928710065-0.0704711961515594 0.0712605132628854-0.13269472460948-0.00211908240925107-0.0510002308296553 0.00270660679626611-0.104633133344143-0.0148661388212822-0.150654143019296-0.0168080969110728-0.0440184822224329-0.0602724976123725-0.0684214799200044-0.103901383283527-0.0681286633154965-0.0586969939385336 0.000393946675362022-0.101639144767245 0.0586121236689909-0.112829145999569 0.118346710988596-0.00822857931415977 0.043925892352729-0.00949332234511246 0.0853072374466244-0.00593837610524062 0.136306129398411 0.00571190106063768 0.0819423432522177-0.0519506916417635 0.149629284903519-0.0890756415786068 0.218782806334792-0.031436462305497 0.0585574411134537-0.0810770125388951 0.071398448732501-0.127654887704489 0.0645660612939841-0.0365997455016825-0.00536872153419583-0.089560406974953 0.0164465326198584-0.115778135494008-0.0430440408626561-0.0223281160151708-0.0506646647729692-0.0504156012200005-0.0967270850224313-0.0623731476632058-0.150654143019296-0.0105173045844993-0.0474317450484398-0.0104628531378047-0.0978495486730448-0.00888736559967962-0.147042738230366l0.00294898949443917-0.00356260202151229">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6149"/>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3.69367E-6 -6.71987E-8 C 0.00283 -0.0147 0.00535 -0.02751 0.01512 -0.03612 C 0.02363 -0.05355 0.01229 -0.03297 0.02269 -0.04431 C 0.02411 -0.04578 0.02426 -0.04872 0.02568 -0.0504 C 0.03608 -0.06321 0.04822 -0.07203 0.06192 -0.07644 C 0.07595 -0.07203 0.08336 -0.04599 0.08919 -0.03024 C 0.10022 -0.00042 0.101 0.0336 0.10888 0.06468 C 0.11204 0.07749 0.11944 0.08882 0.12401 0.10079 C 0.12527 0.10394 0.12559 0.10772 0.12701 0.11087 C 0.13898 0.13607 0.15458 0.14909 0.17396 0.16337 C 0.18106 0.16862 0.18736 0.17639 0.19508 0.17954 C 0.21809 0.18878 0.24251 0.20012 0.26615 0.20768 C 0.28537 0.21377 0.30554 0.21587 0.32508 0.21776 C 0.34998 0.21713 0.37472 0.21755 0.3993 0.21587 C 0.42593 0.21398 0.4409 0.19802 0.46139 0.18143 C 0.46549 0.17387 0.46706 0.16778 0.47195 0.16127 C 0.48219 0.12683 0.49117 0.09218 0.49921 0.05649 C 0.50078 0.04935 0.50126 0.04179 0.5022 0.03444 C 0.50331 0.02562 0.5052 0.00819 0.5052 0.00819 C 0.50441 -0.02688 0.50961 -0.07917 0.49306 -0.11277 C 0.48755 -0.13902 0.48187 -0.14679 0.46438 -0.16128 C 0.45966 -0.16527 0.44768 -0.16527 0.44768 -0.16527 C 0.39064 -0.16338 0.39284 -0.16359 0.35234 -0.15519 C 0.34116 -0.15015 0.32965 -0.14406 0.31909 -0.13692 C 0.31074 -0.12285 0.30271 -0.11067 0.2994 -0.09261 C 0.29814 -0.08526 0.2964 -0.07056 0.2964 -0.07056 C 0.29735 -0.04494 0.29719 -0.01932 0.2994 0.00609 C 0.29987 0.01218 0.30901 0.0231 0.31153 0.02625 C 0.32666 0.04473 0.34447 0.05544 0.36306 0.06657 C 0.38859 0.0819 0.36747 0.06888 0.39473 0.07875 C 0.40041 0.08085 0.40561 0.08547 0.41144 0.08673 C 0.42389 0.08945 0.44926 0.09071 0.44926 0.09071 C 0.47604 0.08987 0.49952 0.09533 0.52332 0.08274 C 0.52615 0.07896 0.52994 0.07665 0.53246 0.07266 C 0.53829 0.06363 0.53955 0.05082 0.54302 0.04032 C 0.54774 0.02562 0.5531 0.01323 0.55657 -0.00189 C 0.55877 -0.02499 0.56145 -0.04767 0.56413 -0.07056 C 0.56413 -0.07791 0.57516 -0.21 0.55357 -0.25389 C 0.54617 -0.28581 0.52048 -0.28896 0.49921 -0.29232 C 0.47557 -0.30009 0.45067 -0.30555 0.42656 -0.31038 C 0.41774 -0.31605 0.40876 -0.31836 0.3993 -0.32046 C 0.38922 -0.31983 0.37913 -0.31941 0.36905 -0.31836 C 0.35203 -0.31647 0.33659 -0.30282 0.32067 -0.29631 C 0.30901 -0.28623 0.32335 -0.30009 0.31311 -0.28413 C 0.31137 -0.28161 0.30885 -0.28035 0.30696 -0.27804 C 0.30097 -0.2709 0.29593 -0.26292 0.28884 -0.25788 " pathEditMode="relative" ptsTypes="fffffffffffffffffffffffffffffffffffffffffffffA">
                                      <p:cBhvr>
                                        <p:cTn id="21" dur="2000" fill="hold"/>
                                        <p:tgtEl>
                                          <p:spTgt spid="6149"/>
                                        </p:tgtEl>
                                        <p:attrNameLst>
                                          <p:attrName>ppt_x</p:attrName>
                                          <p:attrName>ppt_y</p:attrName>
                                        </p:attrNameLst>
                                      </p:cBhvr>
                                    </p:animMotion>
                                  </p:childTnLst>
                                </p:cTn>
                              </p:par>
                            </p:childTnLst>
                          </p:cTn>
                        </p:par>
                      </p:childTnLst>
                    </p:cTn>
                  </p:par>
                </p:childTnLst>
              </p:cTn>
              <p:nextCondLst>
                <p:cond evt="onClick" delay="0">
                  <p:tgtEl>
                    <p:spTgt spid="6149"/>
                  </p:tgtEl>
                </p:cond>
              </p:nextCondLst>
            </p:seq>
            <p:seq concurrent="1" nextAc="seek">
              <p:cTn id="22" restart="whenNotActive" fill="hold" evtFilter="cancelBubble" nodeType="interactiveSeq">
                <p:stCondLst>
                  <p:cond evt="onClick" delay="0">
                    <p:tgtEl>
                      <p:spTgt spid="614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148"/>
                                        </p:tgtEl>
                                        <p:attrNameLst>
                                          <p:attrName>style.visibility</p:attrName>
                                        </p:attrNameLst>
                                      </p:cBhvr>
                                      <p:to>
                                        <p:strVal val="hidden"/>
                                      </p:to>
                                    </p:set>
                                  </p:childTnLst>
                                </p:cTn>
                              </p:par>
                            </p:childTnLst>
                          </p:cTn>
                        </p:par>
                      </p:childTnLst>
                    </p:cTn>
                  </p:par>
                </p:childTnLst>
              </p:cTn>
              <p:nextCondLst>
                <p:cond evt="onClick" delay="0">
                  <p:tgtEl>
                    <p:spTgt spid="6148"/>
                  </p:tgtEl>
                </p:cond>
              </p:nextCondLst>
            </p:seq>
            <p:seq concurrent="1" nextAc="seek">
              <p:cTn id="27" restart="whenNotActive" fill="hold" evtFilter="cancelBubble" nodeType="interactiveSeq">
                <p:stCondLst>
                  <p:cond evt="onClick" delay="0">
                    <p:tgtEl>
                      <p:spTgt spid="614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6147"/>
                                        </p:tgtEl>
                                        <p:attrNameLst>
                                          <p:attrName>style.visibility</p:attrName>
                                        </p:attrNameLst>
                                      </p:cBhvr>
                                      <p:to>
                                        <p:strVal val="hidden"/>
                                      </p:to>
                                    </p:set>
                                  </p:childTnLst>
                                </p:cTn>
                              </p:par>
                            </p:childTnLst>
                          </p:cTn>
                        </p:par>
                      </p:childTnLst>
                    </p:cTn>
                  </p:par>
                </p:childTnLst>
              </p:cTn>
              <p:nextCondLst>
                <p:cond evt="onClick" delay="0">
                  <p:tgtEl>
                    <p:spTgt spid="6147"/>
                  </p:tgtEl>
                </p:cond>
              </p:nextCondLst>
            </p:seq>
          </p:childTnLst>
        </p:cTn>
      </p:par>
    </p:tnLst>
    <p:bldLst>
      <p:bldP spid="6147" grpId="0" animBg="1"/>
      <p:bldP spid="6148" grpId="0" animBg="1"/>
      <p:bldP spid="614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1987"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5 =</a:t>
            </a:r>
          </a:p>
        </p:txBody>
      </p:sp>
      <p:sp>
        <p:nvSpPr>
          <p:cNvPr id="43011"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25</a:t>
            </a:r>
          </a:p>
        </p:txBody>
      </p:sp>
      <p:sp>
        <p:nvSpPr>
          <p:cNvPr id="43012"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20</a:t>
            </a:r>
          </a:p>
        </p:txBody>
      </p:sp>
      <p:sp>
        <p:nvSpPr>
          <p:cNvPr id="43013"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15</a:t>
            </a:r>
          </a:p>
        </p:txBody>
      </p:sp>
    </p:spTree>
  </p:cSld>
  <p:clrMapOvr>
    <a:masterClrMapping/>
  </p:clrMapOvr>
  <p:transition spd="med"/>
  <p:timing>
    <p:tnLst>
      <p:par>
        <p:cTn id="1" dur="indefinite" restart="never" nodeType="tmRoot">
          <p:childTnLst>
            <p:par>
              <p:cTn id="2" fill="hold" nodeType="interactiveSeq">
                <p:stCondLst>
                  <p:cond delay="0">
                    <p:tgtEl>
                      <p:spTgt spid="43011"/>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43011"/>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3013"/>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43013"/>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43013"/>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43012"/>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307499999999999-0.012079377290965c0.02625-0.00804412429413513 0.0510000000000001-0.0234267479443234 0.0787500000000001-0.024226456207483 0.0300354050752419-0.000865569788324964 0.0548214285714286-0.0272371226099663 0.0839642857142857-0.0345756219660194 0.0372473870911003-0.00937931119254358 0.037642857142857-0.0575789949474935 0.049892857142857-0.093330658476983 0.0117891510966705-0.0344066745556306 0.00307142857142867-0.07696015991348-0.018392857142857-0.110641990291262-0.0259799445904195-0.0407678176933831-0.0508214285714286-0.0326939554644673-0.084-0.0345756219660194-0.0319634686244218-0.00181275400339248-0.0574285714285715 0.0355634968793342-0.086607142857143 0.0518399121177597h-0.02625-0.0288571428571429l0.01575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301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047 0.0021 -0.00047 0.00462 -0.00157 0.00609 C -0.00267 0.00756 -0.00472 0.00714 -0.00614 0.00819 C -0.01686 0.01533 -0.00441 0.00966 -0.01512 0.01407 C -0.02158 0.0231 -0.02978 0.0231 -0.03781 0.02835 C -0.05184 0.03759 -0.04554 0.03486 -0.05594 0.03843 C -0.06224 0.04641 -0.06917 0.04704 -0.07721 0.0504 C -0.08399 0.05733 -0.09029 0.06111 -0.09832 0.06447 C -0.10825 0.07371 -0.09659 0.06342 -0.11046 0.07266 C -0.11771 0.07749 -0.12354 0.084 -0.13157 0.08673 C -0.13772 0.09449 -0.14324 0.10016 -0.15127 0.10289 C -0.16041 0.11192 -0.15915 0.11423 -0.17097 0.11696 C -0.17349 0.12641 -0.17585 0.12872 -0.1831 0.13103 C -0.18751 0.13691 -0.20075 0.15455 -0.20422 0.15728 C -0.20674 0.15938 -0.20942 0.16085 -0.21178 0.16337 C -0.2225 0.17492 -0.23164 0.1934 -0.24503 0.1997 C -0.24976 0.20579 -0.25496 0.20831 -0.25874 0.21566 C -0.26079 0.22427 -0.26599 0.23141 -0.27087 0.23792 C -0.27135 0.24002 -0.27387 0.24401 -0.27229 0.24401 C -0.27009 0.24401 -0.2693 0.23981 -0.26772 0.23792 C -0.26347 0.23309 -0.26126 0.23288 -0.25575 0.22994 C -0.2496 0.22175 -0.2559 0.22889 -0.24503 0.22175 C -0.23495 0.21503 -0.24062 0.21671 -0.23148 0.21167 C -0.22518 0.2081 -0.2184 0.20642 -0.21178 0.20369 C -0.19555 0.19718 -0.17964 0.1871 -0.16341 0.18143 C -0.15253 0.1703 -0.14008 0.16316 -0.12858 0.15329 C -0.11471 0.14153 -0.1144 0.1262 -0.09691 0.11696 C -0.08225 0.09743 -0.101 0.12053 -0.08777 0.10898 C -0.07942 0.10163 -0.07295 0.09113 -0.0635 0.08463 C -0.06208 0.08127 -0.06082 0.0777 -0.05909 0.07455 C -0.05735 0.07161 -0.05452 0.06972 -0.05294 0.06657 C -0.05184 0.06426 -0.05247 0.0609 -0.05152 0.05859 C -0.05042 0.05607 -0.04821 0.05481 -0.04695 0.0525 C -0.0438 0.04725 -0.03892 0.03654 -0.0364 0.03024 C -0.02615 0.00525 -0.0386 0.03276 -0.02426 0.0021 C -0.01985 -0.00714 -0.02095 -0.01407 -0.01512 -0.02415 C -0.0137 -0.03444 -0.01055 -0.04368 -0.00614 -0.05229 C -0.00393 -0.06384 -0.00189 -0.07434 0.00457 -0.08253 C 0.00599 -0.08862 0.00694 -0.09513 0.00899 -0.1008 C 0.01214 -0.10941 0.01419 -0.11046 0.01655 -0.11886 C 0.01876 -0.12663 0.01828 -0.13104 0.0227 -0.13713 C 0.02538 -0.15624 0.02853 -0.17703 0.03325 -0.19551 C 0.03499 -0.21546 0.03672 -0.22533 0.03325 -0.24801 C 0.03278 -0.25074 0.03026 -0.24381 0.02868 -0.24192 " pathEditMode="relative" ptsTypes="fffffffffffffffffffffffffffffffffffffffffffA">
                                      <p:cBhvr>
                                        <p:cTn id="21" dur="2000" fill="hold"/>
                                        <p:tgtEl>
                                          <p:spTgt spid="43012"/>
                                        </p:tgtEl>
                                        <p:attrNameLst>
                                          <p:attrName>ppt_x</p:attrName>
                                          <p:attrName>ppt_y</p:attrName>
                                        </p:attrNameLst>
                                      </p:cBhvr>
                                    </p:animMotion>
                                  </p:childTnLst>
                                </p:cTn>
                              </p:par>
                            </p:childTnLst>
                          </p:cTn>
                        </p:par>
                      </p:childTnLst>
                    </p:cTn>
                  </p:par>
                </p:childTnLst>
              </p:cTn>
              <p:nextCondLst>
                <p:cond evt="onClick" delay="0">
                  <p:tgtEl>
                    <p:spTgt spid="43012"/>
                  </p:tgtEl>
                </p:cond>
              </p:nextCondLst>
            </p:seq>
            <p:seq concurrent="1" nextAc="seek">
              <p:cTn id="22" restart="whenNotActive" fill="hold" evtFilter="cancelBubble" nodeType="interactiveSeq">
                <p:stCondLst>
                  <p:cond evt="onClick" delay="0">
                    <p:tgtEl>
                      <p:spTgt spid="4301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3011"/>
                                        </p:tgtEl>
                                        <p:attrNameLst>
                                          <p:attrName>style.visibility</p:attrName>
                                        </p:attrNameLst>
                                      </p:cBhvr>
                                      <p:to>
                                        <p:strVal val="hidden"/>
                                      </p:to>
                                    </p:set>
                                  </p:childTnLst>
                                </p:cTn>
                              </p:par>
                            </p:childTnLst>
                          </p:cTn>
                        </p:par>
                      </p:childTnLst>
                    </p:cTn>
                  </p:par>
                </p:childTnLst>
              </p:cTn>
              <p:nextCondLst>
                <p:cond evt="onClick" delay="0">
                  <p:tgtEl>
                    <p:spTgt spid="43011"/>
                  </p:tgtEl>
                </p:cond>
              </p:nextCondLst>
            </p:seq>
            <p:seq concurrent="1" nextAc="seek">
              <p:cTn id="27" restart="whenNotActive" fill="hold" evtFilter="cancelBubble" nodeType="interactiveSeq">
                <p:stCondLst>
                  <p:cond evt="onClick" delay="0">
                    <p:tgtEl>
                      <p:spTgt spid="4301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3013"/>
                                        </p:tgtEl>
                                        <p:attrNameLst>
                                          <p:attrName>style.visibility</p:attrName>
                                        </p:attrNameLst>
                                      </p:cBhvr>
                                      <p:to>
                                        <p:strVal val="hidden"/>
                                      </p:to>
                                    </p:set>
                                  </p:childTnLst>
                                </p:cTn>
                              </p:par>
                            </p:childTnLst>
                          </p:cTn>
                        </p:par>
                      </p:childTnLst>
                    </p:cTn>
                  </p:par>
                </p:childTnLst>
              </p:cTn>
              <p:nextCondLst>
                <p:cond evt="onClick" delay="0">
                  <p:tgtEl>
                    <p:spTgt spid="43013"/>
                  </p:tgtEl>
                </p:cond>
              </p:nextCondLst>
            </p:seq>
          </p:childTnLst>
        </p:cTn>
      </p:par>
    </p:tnLst>
    <p:bldLst>
      <p:bldP spid="43011" grpId="0" animBg="1"/>
      <p:bldP spid="43012" grpId="0" animBg="1"/>
      <p:bldP spid="4301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3011" name="Text Box 2"/>
          <p:cNvSpPr txBox="1">
            <a:spLocks noChangeArrowheads="1"/>
          </p:cNvSpPr>
          <p:nvPr/>
        </p:nvSpPr>
        <p:spPr bwMode="auto">
          <a:xfrm>
            <a:off x="1619250" y="2519363"/>
            <a:ext cx="3598863"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6 =</a:t>
            </a:r>
          </a:p>
        </p:txBody>
      </p:sp>
      <p:sp>
        <p:nvSpPr>
          <p:cNvPr id="44035"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60</a:t>
            </a:r>
          </a:p>
        </p:txBody>
      </p:sp>
      <p:sp>
        <p:nvSpPr>
          <p:cNvPr id="44036"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44037"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Tree>
  </p:cSld>
  <p:clrMapOvr>
    <a:masterClrMapping/>
  </p:clrMapOvr>
  <p:transition spd="med"/>
  <p:timing>
    <p:tnLst>
      <p:par>
        <p:cTn id="1" dur="indefinite" restart="never" nodeType="tmRoot">
          <p:childTnLst>
            <p:par>
              <p:cTn id="2" fill="hold" nodeType="interactiveSeq">
                <p:stCondLst>
                  <p:cond delay="0">
                    <p:tgtEl>
                      <p:spTgt spid="44037"/>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44037"/>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44037"/>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44036"/>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4036"/>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403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428571428571429 0.00385714285714286c0.0179642857142857 0.0399047619047619 0.0375714285714286 0.0781428571428572 0.0510714285714286 0.122619047619048 0.0114324485927647 0.0376645749052637 0.0432857142857143 0.0864285714285714 0.0817142857142857 0.0646666666666667 0.029282228118025-0.0165823770135532 0.0565-0.0355714285714286 0.0791785714285714-0.0714761904761905 0.0260248806203247-0.0412026456435166 0.0130357142857143-0.0837619047619048 0.0178928571428572-0.126 0.00559663949243491-0.0486688159783312-0.00460714285714287-0.0971428571428572-0.0153214285714286-0.143047619047619-0.0100362547161479-0.0429997757616291-0.0356428571428571-0.0780952380952381-0.0663928571428571-0.0987142857142857-0.033503963523842-0.0224656851812986-0.0665-0.057952380952381-0.112392857142857-0.0579047619047619-0.0452142861283195 4.69149531810986E-005-0.0431071428571429 0.0445714285714285-0.0433928571428571 0.0783333333333333-0.00039653388827836 0.0468570877982243 0.0362857142857143 0.0925714285714286 0.0689285714285714 0.0714761904761905 0.0303144846990535-0.0195905422635751 0.0663571428571429-0.0363809523809524 0.0842857142857143-0.0749047619047619 0.0190783137275226-0.0409943049284616-0.0084642857142857-0.0967619047619047-0.0383214285714286-0.122571428571429-0.0342290354750031-0.0295887356099708-0.0731071428571429-0.0132380952380952-0.109785714285714-0.017047619047619-0.0349635653380853-0.00363139919123251-0.0747857142857143 0.014-0.0945 0.0510952380952381-0.0260968582374148 0.049104957891174-0.0603214285714286 0.0883809523809524-0.0715357142857143 0.149809523809524-0.00815362597152269 0.0446631741115253-0.00899999999999998 0.0905238095238095 0.00257142857142859 0.132809523809524v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403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2317 0.00063 -0.04649 0.00084 -0.06965 0.0021 C -0.07454 0.00231 -0.07989 0.00714 -0.08478 0.00819 C -0.09171 0.00987 -0.0988 0.01092 -0.1059 0.01218 C -0.12307 0.02121 -0.10211 0.01134 -0.13316 0.01827 C -0.13993 0.01974 -0.14718 0.02457 -0.15427 0.02625 C -0.16215 0.03402 -0.16908 0.03444 -0.17854 0.03633 C -0.20895 0.04998 -0.23873 0.05964 -0.27088 0.06258 C -0.32919 0.0735 -0.38781 0.08337 -0.44642 0.09492 C -0.45935 0.10059 -0.47211 0.10416 -0.48566 0.10689 C -0.49984 0.11634 -0.51686 0.11508 -0.53246 0.11697 C -0.54617 0.12201 -0.55957 0.12831 -0.57328 0.13314 C -0.57926 0.13839 -0.58699 0.14007 -0.59297 0.14532 C -0.60164 0.15288 -0.60999 0.15981 -0.61866 0.16737 C -0.6289 0.17619 -0.60889 0.16758 -0.63379 0.17346 C -0.63584 0.17388 -0.64198 0.17556 -0.63993 0.17556 C -0.63678 0.17556 -0.63379 0.17451 -0.63079 0.17346 C -0.62465 0.17115 -0.61267 0.16548 -0.61267 0.16548 C -0.604 0.15393 -0.58683 0.14826 -0.57485 0.14532 C -0.5572 0.12747 -0.57958 0.14847 -0.56272 0.13713 C -0.54743 0.12684 -0.56902 0.13293 -0.5446 0.12915 C -0.53294 0.12516 -0.51403 0.11151 -0.50378 0.11088 C -0.49323 0.11025 -0.48251 0.10962 -0.47195 0.10899 C -0.44879 0.10584 -0.42673 0.09681 -0.40388 0.09282 C -0.34841 0.06741 -0.26962 0.07119 -0.21478 0.06867 C -0.20769 0.06678 -0.19398 0.063 -0.18925 0.06048 C -0.18106 0.05628 -0.17649 0.05061 -0.16798 0.04851 C -0.15727 0.0399 -0.15348 0.0399 -0.14529 0.02625 C -0.13946 0.00357 -0.159 -0.01386 -0.17098 -0.02415 C -0.18043 -0.02184 -0.17996 -0.02604 -0.17996 -0.02016 " pathEditMode="relative" ptsTypes="fffffffffffffffffffffffffffffA">
                                      <p:cBhvr>
                                        <p:cTn id="21" dur="2000" fill="hold"/>
                                        <p:tgtEl>
                                          <p:spTgt spid="44035"/>
                                        </p:tgtEl>
                                        <p:attrNameLst>
                                          <p:attrName>ppt_x</p:attrName>
                                          <p:attrName>ppt_y</p:attrName>
                                        </p:attrNameLst>
                                      </p:cBhvr>
                                    </p:animMotion>
                                  </p:childTnLst>
                                </p:cTn>
                              </p:par>
                            </p:childTnLst>
                          </p:cTn>
                        </p:par>
                      </p:childTnLst>
                    </p:cTn>
                  </p:par>
                </p:childTnLst>
              </p:cTn>
              <p:nextCondLst>
                <p:cond evt="onClick" delay="0">
                  <p:tgtEl>
                    <p:spTgt spid="44035"/>
                  </p:tgtEl>
                </p:cond>
              </p:nextCondLst>
            </p:seq>
            <p:seq concurrent="1" nextAc="seek">
              <p:cTn id="22" restart="whenNotActive" fill="hold" evtFilter="cancelBubble" nodeType="interactiveSeq">
                <p:stCondLst>
                  <p:cond evt="onClick" delay="0">
                    <p:tgtEl>
                      <p:spTgt spid="44036"/>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4036"/>
                                        </p:tgtEl>
                                        <p:attrNameLst>
                                          <p:attrName>style.visibility</p:attrName>
                                        </p:attrNameLst>
                                      </p:cBhvr>
                                      <p:to>
                                        <p:strVal val="hidden"/>
                                      </p:to>
                                    </p:set>
                                  </p:childTnLst>
                                </p:cTn>
                              </p:par>
                            </p:childTnLst>
                          </p:cTn>
                        </p:par>
                      </p:childTnLst>
                    </p:cTn>
                  </p:par>
                </p:childTnLst>
              </p:cTn>
              <p:nextCondLst>
                <p:cond evt="onClick" delay="0">
                  <p:tgtEl>
                    <p:spTgt spid="44036"/>
                  </p:tgtEl>
                </p:cond>
              </p:nextCondLst>
            </p:seq>
            <p:seq concurrent="1" nextAc="seek">
              <p:cTn id="27" restart="whenNotActive" fill="hold" evtFilter="cancelBubble" nodeType="interactiveSeq">
                <p:stCondLst>
                  <p:cond evt="onClick" delay="0">
                    <p:tgtEl>
                      <p:spTgt spid="4403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4037"/>
                                        </p:tgtEl>
                                        <p:attrNameLst>
                                          <p:attrName>style.visibility</p:attrName>
                                        </p:attrNameLst>
                                      </p:cBhvr>
                                      <p:to>
                                        <p:strVal val="hidden"/>
                                      </p:to>
                                    </p:set>
                                  </p:childTnLst>
                                </p:cTn>
                              </p:par>
                            </p:childTnLst>
                          </p:cTn>
                        </p:par>
                      </p:childTnLst>
                    </p:cTn>
                  </p:par>
                </p:childTnLst>
              </p:cTn>
              <p:nextCondLst>
                <p:cond evt="onClick" delay="0">
                  <p:tgtEl>
                    <p:spTgt spid="44037"/>
                  </p:tgtEl>
                </p:cond>
              </p:nextCondLst>
            </p:seq>
          </p:childTnLst>
        </p:cTn>
      </p:par>
    </p:tnLst>
    <p:bldLst>
      <p:bldP spid="44035" grpId="0" animBg="1"/>
      <p:bldP spid="44036" grpId="0" animBg="1"/>
      <p:bldP spid="4403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4035"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1 =</a:t>
            </a:r>
          </a:p>
        </p:txBody>
      </p:sp>
      <p:sp>
        <p:nvSpPr>
          <p:cNvPr id="45059"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45060"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a:t>
            </a:r>
          </a:p>
        </p:txBody>
      </p:sp>
      <p:sp>
        <p:nvSpPr>
          <p:cNvPr id="45061"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a:t>
            </a:r>
          </a:p>
        </p:txBody>
      </p:sp>
    </p:spTree>
  </p:cSld>
  <p:clrMapOvr>
    <a:masterClrMapping/>
  </p:clrMapOvr>
  <p:transition spd="med"/>
  <p:timing>
    <p:tnLst>
      <p:par>
        <p:cTn id="1" dur="indefinite" restart="never" nodeType="tmRoot">
          <p:childTnLst>
            <p:par>
              <p:cTn id="2" fill="hold" nodeType="interactiveSeq">
                <p:stCondLst>
                  <p:cond delay="0">
                    <p:tgtEl>
                      <p:spTgt spid="45060"/>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45060"/>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5059"/>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5059"/>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5061"/>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464285714285714-0.0162380952380952c-0.00528571428571429 0.058 0.0408571428571429 0.0463333333333333 0.0638214285714286 0.0715238095238095 0.0315666601757857 0.0346267770513025 0.0725714285714286 0.0519047619047619 0.112392857142857 0.0647142857142857 0.0488230867355527 0.0157051244626172 0.0956071428571429 0.0418571428571429 0.145571428571429 0.0510476190476191 0.0346787891936836 0.00637884804801606 0.069 0.0176190476190476 0.104714285714286 0.017047619047619 0.0391789410360603-0.000626863056576915 0.0768214285714285 0.00790476190476191 0.117464285714286 0.0101904761904762 0.0328930875141106 0.00184987486898344 0.0608928571428571-0.0445238095238095 0.0689642857142857-0.0919047619047619 0.00772991936192813-0.0453762228030593 0.0177857142857143-0.0897142857142857 0.0204285714285715-0.136238095238095 0.00254272922284493-0.0447611973102616 0.0196428571428571-0.075 0.0178571428571428-0.119190476190476-0.00217058971594175-0.0537148601705072-0.0079285714285714-0.108761904761905-0.0306428571428571-0.153190476190476-0.0304980126599896-0.0596533455173383-0.0800000000000001-0.092047619047619-0.122571428571429-0.132809523809524-0.0406560347053002-0.0389279258475805-0.0862142857142857-0.0716190476190476-0.135357142857143-0.0851428571428571-0.0360752561038866-0.00992768675727107-0.0624642857142857-0.0437619047619048-0.104714285714286-0.0340476190476191-0.0453571276902952 0.0104286886997128-0.0923571428571429 0.000190476190476185-0.137928571428571 0.0101904761904762-0.0347144651276237 0.00761759422863217-0.0716428571428571-0.000904761904761853-0.104678571428571 0.0204285714285715-0.0281767237777707 0.0181955636071225-0.0478214285714286 0.0578095238095239-0.046 0.102190476190476 0.00217711961545768 0.0530477250093221 0.0431071428571429 0.0627619047619047 0.0715357142857143 0.0782857142857143 0.036714096886533 0.0200482338107366 0.0624642857142857-0.013 0.0996071428571429-0.00338095238095237 0.0311059736296997 0.00805564958102478 0.0635 0.00276190476190474 0.0944642857142857 0.0136190476190476 0.0203914596127681 0.00714994662316204 0.0781785714285715 0.0208095238095238 0.0511071428571429 0.0680952380952381l-0.0204642857142857 0.0238571428571429">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5061"/>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205 -0.00147 0.00442 -0.00231 0.00615 -0.0042 C 0.00757 -0.00567 0.00741 -0.01071 0.00914 -0.01008 C 0.01529 -0.00819 0.02727 0.00882 0.03341 0.01407 C 0.03483 0.02226 0.03656 0.02856 0.0394 0.03612 C 0.04302 0.02646 0.04334 0.01533 0.04696 0.00588 C 0.05295 -0.00987 0.06493 -0.01995 0.07722 -0.02436 C 0.08273 -0.02373 0.08888 -0.0189 0.09392 -0.02226 C 0.09707 -0.02436 0.09392 -0.03192 0.09534 -0.03633 C 0.0966 -0.04011 0.10385 -0.04158 0.1059 -0.04242 C 0.11551 -0.0462 0.10543 -0.04221 0.11504 -0.04851 C 0.12055 -0.05208 0.13332 -0.05208 0.13615 -0.0525 C 0.14482 -0.05712 0.15128 -0.06216 0.162 -0.0546 C 0.1642 -0.05292 0.16089 -0.04788 0.16042 -0.04452 C 0.16152 -0.0714 0.15443 -0.09198 0.17397 -0.09891 C 0.17902 -0.09765 0.18422 -0.09702 0.1891 -0.09492 C 0.19052 -0.09429 0.19115 -0.08925 0.19225 -0.09072 C 0.19414 -0.09303 0.19272 -0.09765 0.19367 -0.1008 C 0.19934 -0.12054 0.211 -0.13713 0.22692 -0.14112 C 0.23149 -0.14049 0.23669 -0.14259 0.24063 -0.13923 C 0.24331 -0.13692 0.24268 -0.13104 0.24362 -0.12705 C 0.2441 -0.12495 0.24252 -0.13104 0.24205 -0.13314 C 0.24157 -0.13524 0.2411 -0.13713 0.24063 -0.13923 C 0.23826 -0.16548 0.23748 -0.16674 0.24063 -0.2016 C 0.24157 -0.21147 0.26033 -0.21588 0.26033 -0.21588 C 0.2649 -0.21525 0.26978 -0.21651 0.27388 -0.21378 C 0.2753 -0.21273 0.27388 -0.20811 0.2723 -0.20769 C 0.26884 -0.20664 0.26521 -0.20916 0.26174 -0.20979 C 0.25402 -0.22008 0.24914 -0.22491 0.25418 -0.24192 C 0.2545 -0.24276 0.26521 -0.24843 0.26789 -0.25011 C 0.27199 -0.25263 0.27561 -0.25662 0.27987 -0.25809 C 0.28396 -0.25935 0.2879 -0.26103 0.292 -0.26208 C 0.29547 -0.26292 0.30618 -0.26376 0.30256 -0.26418 C 0.292 -0.26523 0.28144 -0.26418 0.27088 -0.26418 " pathEditMode="relative" ptsTypes="fffffffffffffffffffffffffffffffffA">
                                      <p:cBhvr>
                                        <p:cTn id="21" dur="2000" fill="hold"/>
                                        <p:tgtEl>
                                          <p:spTgt spid="45061"/>
                                        </p:tgtEl>
                                        <p:attrNameLst>
                                          <p:attrName>ppt_x</p:attrName>
                                          <p:attrName>ppt_y</p:attrName>
                                        </p:attrNameLst>
                                      </p:cBhvr>
                                    </p:animMotion>
                                  </p:childTnLst>
                                </p:cTn>
                              </p:par>
                            </p:childTnLst>
                          </p:cTn>
                        </p:par>
                      </p:childTnLst>
                    </p:cTn>
                  </p:par>
                </p:childTnLst>
              </p:cTn>
              <p:nextCondLst>
                <p:cond evt="onClick" delay="0">
                  <p:tgtEl>
                    <p:spTgt spid="45061"/>
                  </p:tgtEl>
                </p:cond>
              </p:nextCondLst>
            </p:seq>
            <p:seq concurrent="1" nextAc="seek">
              <p:cTn id="22" restart="whenNotActive" fill="hold" evtFilter="cancelBubble" nodeType="interactiveSeq">
                <p:stCondLst>
                  <p:cond evt="onClick" delay="0">
                    <p:tgtEl>
                      <p:spTgt spid="4505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5059"/>
                                        </p:tgtEl>
                                        <p:attrNameLst>
                                          <p:attrName>style.visibility</p:attrName>
                                        </p:attrNameLst>
                                      </p:cBhvr>
                                      <p:to>
                                        <p:strVal val="hidden"/>
                                      </p:to>
                                    </p:set>
                                  </p:childTnLst>
                                </p:cTn>
                              </p:par>
                            </p:childTnLst>
                          </p:cTn>
                        </p:par>
                      </p:childTnLst>
                    </p:cTn>
                  </p:par>
                </p:childTnLst>
              </p:cTn>
              <p:nextCondLst>
                <p:cond evt="onClick" delay="0">
                  <p:tgtEl>
                    <p:spTgt spid="45059"/>
                  </p:tgtEl>
                </p:cond>
              </p:nextCondLst>
            </p:seq>
            <p:seq concurrent="1" nextAc="seek">
              <p:cTn id="27" restart="whenNotActive" fill="hold" evtFilter="cancelBubble" nodeType="interactiveSeq">
                <p:stCondLst>
                  <p:cond evt="onClick" delay="0">
                    <p:tgtEl>
                      <p:spTgt spid="4506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5060"/>
                                        </p:tgtEl>
                                        <p:attrNameLst>
                                          <p:attrName>style.visibility</p:attrName>
                                        </p:attrNameLst>
                                      </p:cBhvr>
                                      <p:to>
                                        <p:strVal val="hidden"/>
                                      </p:to>
                                    </p:set>
                                  </p:childTnLst>
                                </p:cTn>
                              </p:par>
                            </p:childTnLst>
                          </p:cTn>
                        </p:par>
                      </p:childTnLst>
                    </p:cTn>
                  </p:par>
                </p:childTnLst>
              </p:cTn>
              <p:nextCondLst>
                <p:cond evt="onClick" delay="0">
                  <p:tgtEl>
                    <p:spTgt spid="45060"/>
                  </p:tgtEl>
                </p:cond>
              </p:nextCondLst>
            </p:seq>
          </p:childTnLst>
        </p:cTn>
      </p:par>
    </p:tnLst>
    <p:bldLst>
      <p:bldP spid="45059" grpId="0" animBg="1"/>
      <p:bldP spid="45060" grpId="0" animBg="1"/>
      <p:bldP spid="4506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5059" name="Text Box 2"/>
          <p:cNvSpPr txBox="1">
            <a:spLocks noChangeArrowheads="1"/>
          </p:cNvSpPr>
          <p:nvPr/>
        </p:nvSpPr>
        <p:spPr bwMode="auto">
          <a:xfrm>
            <a:off x="2160588" y="2339975"/>
            <a:ext cx="3059112"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4 x 6 =</a:t>
            </a:r>
          </a:p>
        </p:txBody>
      </p:sp>
      <p:sp>
        <p:nvSpPr>
          <p:cNvPr id="46083"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62</a:t>
            </a:r>
          </a:p>
        </p:txBody>
      </p:sp>
      <p:sp>
        <p:nvSpPr>
          <p:cNvPr id="46084"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26</a:t>
            </a:r>
          </a:p>
        </p:txBody>
      </p:sp>
      <p:sp>
        <p:nvSpPr>
          <p:cNvPr id="46085"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24</a:t>
            </a:r>
          </a:p>
        </p:txBody>
      </p:sp>
    </p:spTree>
  </p:cSld>
  <p:clrMapOvr>
    <a:masterClrMapping/>
  </p:clrMapOvr>
  <p:transition spd="med"/>
  <p:timing>
    <p:tnLst>
      <p:par>
        <p:cTn id="1" dur="indefinite" restart="never" nodeType="tmRoot">
          <p:childTnLst>
            <p:par>
              <p:cTn id="2" fill="hold" nodeType="interactiveSeq">
                <p:stCondLst>
                  <p:cond delay="0">
                    <p:tgtEl>
                      <p:spTgt spid="46084"/>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46084"/>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6083"/>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6083"/>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6085"/>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810714285714286 0.00761904761904762c0.0208928571428571 0.0355714285714286 0.0350357142857143 0.0767142857142857 0.0561785714285714 0.112380952380952 0.023380562201554 0.039441533984153 0.0600714285714286 0.0762857142857143 0.0945 0.0646666666666667 0.0400714990740448-0.0135234381384052 0.00764285714285712-0.0838571428571428-0.0102142857142857-0.119190476190476-0.0151115787756268-0.0299007772040402-0.032-0.0752857142857143-0.01275-0.108952380952381 0.0218613920564826-0.0382337765836319 0.0628571428571428-0.0562380952380952 0.0995714285714286-0.0476666666666667 0.034423766230183 0.00803667694089875 0.0755714285714285 0.014 0.0970714285714286 0.0510952380952381 0.0242868624710053 0.0419035788813136 0.0465357142857143 0.0991904761904762 0.0868214285714286 0.102142857142857 0.0311073895534408 0.0022797377686919 0.0794642857142857 0.0210476190476191 0.0919285714285714-0.0442857142857143 0.00899427908898465-0.0471447981283169 0.0136785714285714-0.0933809523809524 0.0204285714285715-0.139619047619048 0.0065425487741303-0.0448170360471288 0.0104285714285715-0.0898571428571429 0.0127857142857143-0.136190476190476 0.00270843978843105-0.05323862452815-0.0214642857142857-0.0976190476190476-0.0536428571428572-0.126-0.0287169854385393-0.0253278924474574-0.0599285714285714-0.033-0.0893928571428572-0.0238095238095238-0.0298864748684913 0.00932216509029304-0.0786428571428571-0.00157142857142856-0.0791428571428571 0.0578571428571429-0.000317308214190237 0.0377143477437504 0.0373214285714286 0.0684285714285715 0.0178571428571429 0.109l-0.0382857142857143 0.0101904761904762-0.0383214285714286-0.00338095238095237-0.00767857142857142-0.0238571428571429">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608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157 -0.00819 0.00173 -0.00966 0.00457 -0.01806 C 0.00693 -0.02478 0.01213 -0.03822 0.01213 -0.03822 C 0.01355 -0.05271 0.01481 -0.06153 0.01969 -0.07455 C 0.02017 -0.07917 0.02001 -0.084 0.02111 -0.08862 C 0.02159 -0.09093 0.02363 -0.0924 0.02426 -0.09471 C 0.02726 -0.10647 0.0282 -0.11949 0.03183 -0.13104 C 0.03797 -0.15078 0.04365 -0.16842 0.04696 -0.18942 C 0.04743 -0.19551 0.04727 -0.20181 0.04837 -0.20769 C 0.04885 -0.21 0.05074 -0.21147 0.05137 -0.21357 C 0.05216 -0.21609 0.05247 -0.21903 0.05294 -0.22176 C 0.0572 -0.24633 0.0624 -0.27111 0.06965 -0.29421 C 0.07075 -0.30177 0.07311 -0.30891 0.07406 -0.31647 C 0.07737 -0.34335 0.07674 -0.37044 0.0802 -0.39711 C 0.08131 -0.51092 0.08147 -0.50861 0.08477 -0.58463 C 0.08635 -0.57791 0.08714 -0.57098 0.08919 -0.56447 C 0.09076 -0.55943 0.09344 -0.55523 0.09533 -0.5504 C 0.09707 -0.54011 0.09959 -0.53822 0.10431 -0.53024 C 0.10699 -0.52562 0.11188 -0.51596 0.11188 -0.51596 C 0.11645 -0.49916 0.10825 -0.52667 0.12401 -0.4958 C 0.13173 -0.48068 0.14576 -0.46178 0.15584 -0.4496 C 0.16372 -0.44015 0.17412 -0.42377 0.18452 -0.41936 C 0.19067 -0.41118 0.19823 -0.4053 0.20422 -0.39711 C 0.20989 -0.38934 0.21257 -0.37884 0.21935 -0.37296 C 0.22675 -0.35784 0.21714 -0.37632 0.22691 -0.36078 C 0.23243 -0.35196 0.23495 -0.3423 0.24361 -0.33873 C 0.24755 -0.33306 0.2589 -0.32088 0.26473 -0.31857 C 0.26741 -0.31479 0.26946 -0.31017 0.27229 -0.30639 C 0.27355 -0.30471 0.27639 -0.30471 0.27686 -0.3024 C 0.27812 -0.29652 0.27686 -0.29022 0.27686 -0.28413 " pathEditMode="relative" ptsTypes="fffffffffffffffffffffffffffffA">
                                      <p:cBhvr>
                                        <p:cTn id="21" dur="2000" fill="hold"/>
                                        <p:tgtEl>
                                          <p:spTgt spid="46085"/>
                                        </p:tgtEl>
                                        <p:attrNameLst>
                                          <p:attrName>ppt_x</p:attrName>
                                          <p:attrName>ppt_y</p:attrName>
                                        </p:attrNameLst>
                                      </p:cBhvr>
                                    </p:animMotion>
                                  </p:childTnLst>
                                </p:cTn>
                              </p:par>
                            </p:childTnLst>
                          </p:cTn>
                        </p:par>
                      </p:childTnLst>
                    </p:cTn>
                  </p:par>
                </p:childTnLst>
              </p:cTn>
              <p:nextCondLst>
                <p:cond evt="onClick" delay="0">
                  <p:tgtEl>
                    <p:spTgt spid="46085"/>
                  </p:tgtEl>
                </p:cond>
              </p:nextCondLst>
            </p:seq>
            <p:seq concurrent="1" nextAc="seek">
              <p:cTn id="22" restart="whenNotActive" fill="hold" evtFilter="cancelBubble" nodeType="interactiveSeq">
                <p:stCondLst>
                  <p:cond evt="onClick" delay="0">
                    <p:tgtEl>
                      <p:spTgt spid="4608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6084"/>
                                        </p:tgtEl>
                                        <p:attrNameLst>
                                          <p:attrName>style.visibility</p:attrName>
                                        </p:attrNameLst>
                                      </p:cBhvr>
                                      <p:to>
                                        <p:strVal val="hidden"/>
                                      </p:to>
                                    </p:set>
                                  </p:childTnLst>
                                </p:cTn>
                              </p:par>
                            </p:childTnLst>
                          </p:cTn>
                        </p:par>
                      </p:childTnLst>
                    </p:cTn>
                  </p:par>
                </p:childTnLst>
              </p:cTn>
              <p:nextCondLst>
                <p:cond evt="onClick" delay="0">
                  <p:tgtEl>
                    <p:spTgt spid="46084"/>
                  </p:tgtEl>
                </p:cond>
              </p:nextCondLst>
            </p:seq>
            <p:seq concurrent="1" nextAc="seek">
              <p:cTn id="27" restart="whenNotActive" fill="hold" evtFilter="cancelBubble" nodeType="interactiveSeq">
                <p:stCondLst>
                  <p:cond evt="onClick" delay="0">
                    <p:tgtEl>
                      <p:spTgt spid="4608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6083"/>
                                        </p:tgtEl>
                                        <p:attrNameLst>
                                          <p:attrName>style.visibility</p:attrName>
                                        </p:attrNameLst>
                                      </p:cBhvr>
                                      <p:to>
                                        <p:strVal val="hidden"/>
                                      </p:to>
                                    </p:set>
                                  </p:childTnLst>
                                </p:cTn>
                              </p:par>
                            </p:childTnLst>
                          </p:cTn>
                        </p:par>
                      </p:childTnLst>
                    </p:cTn>
                  </p:par>
                </p:childTnLst>
              </p:cTn>
              <p:nextCondLst>
                <p:cond evt="onClick" delay="0">
                  <p:tgtEl>
                    <p:spTgt spid="46083"/>
                  </p:tgtEl>
                </p:cond>
              </p:nextCondLst>
            </p:seq>
          </p:childTnLst>
        </p:cTn>
      </p:par>
    </p:tnLst>
    <p:bldLst>
      <p:bldP spid="46083" grpId="0" animBg="1"/>
      <p:bldP spid="46084" grpId="0" animBg="1"/>
      <p:bldP spid="4608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6083" name="Text Box 2"/>
          <p:cNvSpPr txBox="1">
            <a:spLocks noChangeArrowheads="1"/>
          </p:cNvSpPr>
          <p:nvPr/>
        </p:nvSpPr>
        <p:spPr bwMode="auto">
          <a:xfrm>
            <a:off x="1979613" y="2339975"/>
            <a:ext cx="3240087"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5 =</a:t>
            </a:r>
          </a:p>
        </p:txBody>
      </p:sp>
      <p:sp>
        <p:nvSpPr>
          <p:cNvPr id="47107"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25</a:t>
            </a:r>
          </a:p>
        </p:txBody>
      </p:sp>
      <p:sp>
        <p:nvSpPr>
          <p:cNvPr id="47108"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52</a:t>
            </a:r>
          </a:p>
        </p:txBody>
      </p:sp>
      <p:sp>
        <p:nvSpPr>
          <p:cNvPr id="47109"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30</a:t>
            </a:r>
          </a:p>
        </p:txBody>
      </p:sp>
    </p:spTree>
  </p:cSld>
  <p:clrMapOvr>
    <a:masterClrMapping/>
  </p:clrMapOvr>
  <p:transition spd="med"/>
  <p:timing>
    <p:tnLst>
      <p:par>
        <p:cTn id="1" dur="indefinite" restart="never" nodeType="tmRoot">
          <p:childTnLst>
            <p:par>
              <p:cTn id="2" fill="hold" nodeType="interactiveSeq">
                <p:stCondLst>
                  <p:cond delay="0">
                    <p:tgtEl>
                      <p:spTgt spid="4710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47109"/>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47109"/>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47108"/>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7108"/>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710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171428571428571 0.00385714285714286c-0.0282857142857143-0.00295238095238095-0.0561785714285714 0.00728571428571428-0.0842857142857143 0.00680952380952381-0.0273568227260588-0.00046347857223312-0.0539285714285715 0.00704761904761905-0.0791785714285714 0.0204285714285714-0.0298660806498641 0.0158271921972877-0.06075 0.0312380952380952-0.0842857142857143 0.0612857142857143-0.0239547654738087 0.0305826140899815-0.0446785714285715 0.0690476190476191-0.0485357142857143 0.115809523809524-0.0029383425477042 0.035622868911673 0.0098928571428572 0.0698571428571428 0.0383214285714286 0.0851428571428571 0.0397396591687489 0.021367555432443 0.0800357142857143 0.0382380952380952 0.114928571428571 0.0714761904761905 0.0511417332716132 0.0487163832461085-0.0275357142857143 0.0821904761904762-0.0561785714285714 0.0783333333333334-0.0330377819397298-0.00444897811657213-0.0664285714285714 0-0.0996071428571428 0-0.0323214285714286 0-0.0653214285714286-0.0080952380952381-0.0970357142857143 0-0.0352092746052421 0.0089873523767135-0.0585714285714286-0.0166666666666667-0.08175-0.0408571428571429-0.0253220429030603-0.026427525002064-0.0314285714285714-0.0763333333333333-0.03575-0.119190476190476-0.00411074153854019-0.0407676846797374-0.0214285714285715-0.0833333333333333-0.0102142857142857-0.122571428571429 0.0111220442601414-0.0389153480694545 0.0495357142857143-0.0476666666666667 0.0791785714285715-0.0476666666666667 0.0297500214371386 0 0.0596071428571428-0.00109523809523809 0.0893928571428571 0 0.0353578384279515 0.00130012835146746 0.0725714285714286 0.000285714285714278 0.104714285714286-0.0204761904761905 0.0344574378452584-0.0222569524452336 0.06175-0.061 0.08425-0.102142857142857l0.00510714285714287-0.034047619047619-0.00253571428571431 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7107"/>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048 0.00714 -0.00015 0.04767 0.00757 0.05859 C 0.00804 0.06132 0.00836 0.06405 0.00914 0.06657 C 0.00993 0.06888 0.01151 0.07035 0.01214 0.07266 C 0.0123 0.07329 0.01403 0.08652 0.01513 0.08883 C 0.01624 0.09114 0.01828 0.09261 0.0197 0.09471 C 0.02585 0.10416 0.02884 0.1134 0.03641 0.12096 C 0.04192 0.13209 0.03641 0.12243 0.04539 0.13314 C 0.05358 0.1428 0.05484 0.14805 0.06508 0.1512 C 0.06934 0.15414 0.07281 0.15897 0.07722 0.16128 C 0.07816 0.16191 0.09439 0.16506 0.09534 0.16527 C 0.10227 0.1701 0.10873 0.17136 0.11646 0.17346 C 0.13804 0.18564 0.15774 0.18081 0.18154 0.17955 C 0.18926 0.17598 0.18768 0.17178 0.1891 0.16128 C 0.185 0.13188 0.17098 0.11004 0.15128 0.09681 C 0.14498 0.09261 0.13694 0.09156 0.13017 0.08883 C 0.12166 0.08946 0.1122 0.08568 0.10448 0.09072 C 0.10149 0.09282 0.10653 0.09975 0.10889 0.1029 C 0.11078 0.10542 0.11393 0.10584 0.11646 0.10689 C 0.13017 0.11235 0.14482 0.11298 0.15884 0.11697 C 0.17192 0.11571 0.18516 0.11529 0.19824 0.11298 C 0.20675 0.11151 0.21242 0.09597 0.21794 0.08883 C 0.22046 0.07434 0.2244 0.06027 0.22849 0.04641 C 0.23306 0.01554 0.23338 0.0231 0.22849 -0.02016 C 0.22771 -0.02688 0.22282 -0.03129 0.21936 -0.03633 C 0.20659 -0.05523 0.18752 -0.07224 0.1694 -0.08064 C 0.16121 -0.0777 0.15727 -0.07224 0.15128 -0.06447 C 0.15538 -0.05355 0.15727 -0.05271 0.16641 -0.0504 C 0.17508 -0.04473 0.17886 -0.04389 0.1891 -0.04221 C 0.19462 -0.04284 0.20029 -0.04284 0.2058 -0.04431 C 0.21337 -0.04641 0.21636 -0.06006 0.22093 -0.06657 C 0.22266 -0.08085 0.22424 -0.0861 0.21936 -0.10269 C 0.21683 -0.11151 0.20911 -0.11697 0.20423 -0.12285 C 0.18942 -0.14049 0.17192 -0.15015 0.15286 -0.15729 C 0.14703 -0.1596 0.14072 -0.15939 0.13474 -0.16128 C 0.12906 -0.16317 0.11803 -0.16737 0.11803 -0.16737 C 0.06713 -0.16611 0.01151 -0.16926 -0.03923 -0.16128 C -0.05089 -0.15729 -0.07122 -0.13692 -0.08162 -0.12705 C -0.08745 -0.12138 -0.09218 -0.11214 -0.09833 -0.10689 C -0.10242 -0.10332 -0.11786 -0.10269 -0.11802 -0.10269 C -0.12007 -0.1008 -0.12228 -0.09912 -0.12401 -0.09681 C -0.12527 -0.09513 -0.12559 -0.09219 -0.127 -0.09072 C -0.12827 -0.08946 -0.13016 -0.08967 -0.13157 -0.08862 C -0.13804 -0.08421 -0.14418 -0.07959 -0.15127 -0.07665 C -0.16214 -0.06657 -0.14891 -0.0777 -0.16183 -0.07056 C -0.16561 -0.06846 -0.16892 -0.0651 -0.17239 -0.06237 C -0.17696 -0.0588 -0.18153 -0.0588 -0.18153 -0.05229 " pathEditMode="relative" ptsTypes="ffffffffffffffffffffffffffffffffffffffffffffffA">
                                      <p:cBhvr>
                                        <p:cTn id="21" dur="2000" fill="hold"/>
                                        <p:tgtEl>
                                          <p:spTgt spid="47107"/>
                                        </p:tgtEl>
                                        <p:attrNameLst>
                                          <p:attrName>ppt_x</p:attrName>
                                          <p:attrName>ppt_y</p:attrName>
                                        </p:attrNameLst>
                                      </p:cBhvr>
                                    </p:animMotion>
                                  </p:childTnLst>
                                </p:cTn>
                              </p:par>
                            </p:childTnLst>
                          </p:cTn>
                        </p:par>
                      </p:childTnLst>
                    </p:cTn>
                  </p:par>
                </p:childTnLst>
              </p:cTn>
              <p:nextCondLst>
                <p:cond evt="onClick" delay="0">
                  <p:tgtEl>
                    <p:spTgt spid="47107"/>
                  </p:tgtEl>
                </p:cond>
              </p:nextCondLst>
            </p:seq>
            <p:seq concurrent="1" nextAc="seek">
              <p:cTn id="22" restart="whenNotActive" fill="hold" evtFilter="cancelBubble" nodeType="interactiveSeq">
                <p:stCondLst>
                  <p:cond evt="onClick" delay="0">
                    <p:tgtEl>
                      <p:spTgt spid="4710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7108"/>
                                        </p:tgtEl>
                                        <p:attrNameLst>
                                          <p:attrName>style.visibility</p:attrName>
                                        </p:attrNameLst>
                                      </p:cBhvr>
                                      <p:to>
                                        <p:strVal val="hidden"/>
                                      </p:to>
                                    </p:set>
                                  </p:childTnLst>
                                </p:cTn>
                              </p:par>
                            </p:childTnLst>
                          </p:cTn>
                        </p:par>
                      </p:childTnLst>
                    </p:cTn>
                  </p:par>
                </p:childTnLst>
              </p:cTn>
              <p:nextCondLst>
                <p:cond evt="onClick" delay="0">
                  <p:tgtEl>
                    <p:spTgt spid="47108"/>
                  </p:tgtEl>
                </p:cond>
              </p:nextCondLst>
            </p:seq>
            <p:seq concurrent="1" nextAc="seek">
              <p:cTn id="27" restart="whenNotActive" fill="hold" evtFilter="cancelBubble" nodeType="interactiveSeq">
                <p:stCondLst>
                  <p:cond evt="onClick" delay="0">
                    <p:tgtEl>
                      <p:spTgt spid="4710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7109"/>
                                        </p:tgtEl>
                                        <p:attrNameLst>
                                          <p:attrName>style.visibility</p:attrName>
                                        </p:attrNameLst>
                                      </p:cBhvr>
                                      <p:to>
                                        <p:strVal val="hidden"/>
                                      </p:to>
                                    </p:set>
                                  </p:childTnLst>
                                </p:cTn>
                              </p:par>
                            </p:childTnLst>
                          </p:cTn>
                        </p:par>
                      </p:childTnLst>
                    </p:cTn>
                  </p:par>
                </p:childTnLst>
              </p:cTn>
              <p:nextCondLst>
                <p:cond evt="onClick" delay="0">
                  <p:tgtEl>
                    <p:spTgt spid="47109"/>
                  </p:tgtEl>
                </p:cond>
              </p:nextCondLst>
            </p:seq>
          </p:childTnLst>
        </p:cTn>
      </p:par>
    </p:tnLst>
    <p:bldLst>
      <p:bldP spid="47107" grpId="0" animBg="1"/>
      <p:bldP spid="47108" grpId="0" animBg="1"/>
      <p:bldP spid="4710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7107" name="Text Box 2"/>
          <p:cNvSpPr txBox="1">
            <a:spLocks noChangeArrowheads="1"/>
          </p:cNvSpPr>
          <p:nvPr/>
        </p:nvSpPr>
        <p:spPr bwMode="auto">
          <a:xfrm>
            <a:off x="1979613" y="2339975"/>
            <a:ext cx="3240087"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7 x 4 =</a:t>
            </a:r>
          </a:p>
        </p:txBody>
      </p:sp>
      <p:sp>
        <p:nvSpPr>
          <p:cNvPr id="48131" name="Oval 3"/>
          <p:cNvSpPr>
            <a:spLocks noChangeArrowheads="1"/>
          </p:cNvSpPr>
          <p:nvPr/>
        </p:nvSpPr>
        <p:spPr bwMode="auto">
          <a:xfrm>
            <a:off x="6840538" y="2700338"/>
            <a:ext cx="1439862"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28</a:t>
            </a:r>
          </a:p>
        </p:txBody>
      </p:sp>
      <p:sp>
        <p:nvSpPr>
          <p:cNvPr id="48132"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26</a:t>
            </a:r>
          </a:p>
        </p:txBody>
      </p:sp>
      <p:sp>
        <p:nvSpPr>
          <p:cNvPr id="48133" name="Oval 5"/>
          <p:cNvSpPr>
            <a:spLocks noChangeArrowheads="1"/>
          </p:cNvSpPr>
          <p:nvPr/>
        </p:nvSpPr>
        <p:spPr bwMode="auto">
          <a:xfrm>
            <a:off x="2519363"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27</a:t>
            </a:r>
          </a:p>
        </p:txBody>
      </p:sp>
    </p:spTree>
  </p:cSld>
  <p:clrMapOvr>
    <a:masterClrMapping/>
  </p:clrMapOvr>
  <p:transition spd="med"/>
  <p:timing>
    <p:tnLst>
      <p:par>
        <p:cTn id="1" dur="indefinite" restart="never" nodeType="tmRoot">
          <p:childTnLst>
            <p:par>
              <p:cTn id="2" fill="hold" nodeType="interactiveSeq">
                <p:stCondLst>
                  <p:cond delay="0">
                    <p:tgtEl>
                      <p:spTgt spid="48133"/>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48133"/>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48133"/>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48132"/>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8132"/>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8131"/>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0821428571428571 0.0106666666666667c0.0317857142857143 0.0131904761904762 0.0598214285714286 0.0395238095238095 0.0817142857142857 0.0715238095238095 0.0199337934689858 0.029136507256462 0.0246785714285714 0.0748095238095238 0.0178928571428571 0.112380952380952-0.00698247037150031 0.0386608359516754-0.0223571428571429 0.0761904761904762-0.0510714285714286 0.0987619047619048-0.0292789535929944 0.0230152968541946-0.0623214285714286 0.0387142857142857-0.0945 0.0306190476190476-0.0347527039255853-0.0087428185976316-0.0601785714285714-0.0536666666666666-0.0663928571428571-0.102142857142857-0.00625783297390366-0.0488158924707585 0.0352142857142857-0.0748095238095238 0.0638214285714286-0.0680952380952381 0.0492230349063326 0.0115529719880032 0.10375 0.0169523809523809 0.143035714285714 0.0578571428571429 0.0236657096474663 0.0246410237420285 0.0212142857142857 0.0790952380952381 0.01275 0.119190476190476-0.010354391730418 0.0490486516850184-0.0506428571428572 0.0577142857142857-0.0817142857142857 0.0680952380952381-0.0276013068303782 0.009221586036816-0.0568571428571429 0.00976190476190475-0.0842857142857143 0-0.0380754871603866-0.0135511716456236-0.07075-0.0450952380952381-0.0970357142857143-0.0817142857142857-0.0270018422294165-0.0376166968739516-0.0413928571428572-0.0891428571428572-0.0536428571428572-0.139619047619048-0.0137173661730665-0.0565224806353762 0.0233571428571429-0.0943333333333333 0.0536428571428572-0.115761904761905 0.0236811179414944-0.0167555079774725 0.0398571428571429-0.097047619047619-0.00510714285714287-0.0953333333333333l-0.0127857142857143-0.00342857142857143">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8131"/>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52 0.02205 0.003 -0.01092 -0.00441 0.01197 C -0.00787 0.02247 -0.01087 0.03318 -0.01355 0.04431 C -0.01418 0.04662 -0.01575 0.0483 -0.01654 0.0504 C -0.01733 0.05229 -0.01764 0.05439 -0.01812 0.05649 C -0.02127 0.0714 -0.02521 0.08736 -0.0271 0.10269 C -0.02962 0.12264 -0.02615 0.11382 -0.03167 0.12495 C -0.03309 0.13587 -0.03403 0.14154 -0.03781 0.1512 C -0.03939 0.16674 -0.04207 0.18207 -0.0438 0.19761 C -0.04333 0.21777 -0.04317 0.23793 -0.04223 0.25809 C -0.04191 0.26418 -0.03624 0.273 -0.03466 0.27615 C -0.03372 0.27825 -0.03167 0.28224 -0.03167 0.28224 C -0.02741 0.3005 -0.01402 0.31016 -0.00299 0.32045 C 0.00079 0.32402 0.00363 0.32927 0.00757 0.33263 C 0.00993 0.33452 0.01277 0.33494 0.01513 0.33662 C 0.02805 0.34523 0.01718 0.34103 0.02884 0.3446 C 0.03719 0.35237 0.04649 0.3551 0.0561 0.35888 C 0.05784 0.35951 0.06524 0.36413 0.06808 0.36476 C 0.07202 0.36581 0.07627 0.36581 0.08021 0.36686 C 0.08431 0.36791 0.09235 0.37085 0.09235 0.37085 C 0.11929 0.36896 0.1204 0.36791 0.1423 0.35888 C 0.15254 0.34901 0.16215 0.34019 0.17397 0.33452 C 0.18106 0.32129 0.19115 0.30785 0.19982 0.29631 C 0.19934 0.28623 0.19919 0.27615 0.19824 0.26607 C 0.19714 0.25305 0.18831 0.2436 0.18311 0.23373 C 0.17649 0.22134 0.18201 0.22512 0.17397 0.22176 C 0.16783 0.21609 0.16468 0.21147 0.15743 0.20769 C 0.15254 0.20097 0.14545 0.19971 0.13931 0.19551 C 0.133 0.1911 0.13001 0.18942 0.1226 0.18753 C 0.11661 0.17913 0.12323 0.1869 0.11346 0.18144 C 0.10936 0.17913 0.10527 0.17661 0.10149 0.17325 C 0.09991 0.17199 0.09849 0.17031 0.09692 0.16926 C 0.09471 0.16779 0.08825 0.16611 0.08636 0.16527 C 0.07974 0.16191 0.0758 0.15519 0.06965 0.1512 C 0.06682 0.14931 0.06351 0.14847 0.06052 0.14721 C 0.05437 0.14133 0.04161 0.12978 0.03483 0.12705 C 0.02837 0.12117 0.02081 0.1176 0.01371 0.11277 C 0.00552 0.10731 -0.00015 0.1008 -0.00898 0.09681 C -0.01055 0.09534 -0.01181 0.09366 -0.01355 0.09261 C -0.01497 0.09156 -0.0167 0.09177 -0.01812 0.09072 C -0.026 0.08484 -0.02174 0.08526 -0.02867 0.08064 C -0.0416 0.07203 -0.02111 0.08988 -0.04223 0.07245 C -0.04774 0.06783 -0.05105 0.06132 -0.05735 0.05838 C -0.06933 0.04305 -0.04853 0.06825 -0.06649 0.05229 C -0.06791 0.05103 -0.06807 0.04788 -0.06949 0.04641 C -0.07075 0.04515 -0.07264 0.04536 -0.07406 0.04431 C -0.07563 0.04326 -0.07721 0.04179 -0.07863 0.04032 C -0.08572 0.03255 -0.09234 0.02394 -0.10132 0.02016 C -0.10589 0.01617 -0.10825 0.01218 -0.11345 0.01008 C -0.1237 -0.00399 -0.1363 -0.00945 -0.14812 -0.02016 C -0.15017 -0.02415 -0.15222 -0.02835 -0.15427 -0.03234 C -0.15521 -0.03444 -0.15726 -0.03843 -0.15726 -0.03843 C -0.15805 -0.04452 -0.15899 -0.05229 -0.16025 -0.05859 C -0.16073 -0.06069 -0.16183 -0.06447 -0.16183 -0.06447 " pathEditMode="relative" ptsTypes="fffffffffffffffffffffffffffffffffffffffffffffffffffffA">
                                      <p:cBhvr>
                                        <p:cTn id="21" dur="2000" fill="hold"/>
                                        <p:tgtEl>
                                          <p:spTgt spid="48131"/>
                                        </p:tgtEl>
                                        <p:attrNameLst>
                                          <p:attrName>ppt_x</p:attrName>
                                          <p:attrName>ppt_y</p:attrName>
                                        </p:attrNameLst>
                                      </p:cBhvr>
                                    </p:animMotion>
                                  </p:childTnLst>
                                </p:cTn>
                              </p:par>
                            </p:childTnLst>
                          </p:cTn>
                        </p:par>
                      </p:childTnLst>
                    </p:cTn>
                  </p:par>
                </p:childTnLst>
              </p:cTn>
              <p:nextCondLst>
                <p:cond evt="onClick" delay="0">
                  <p:tgtEl>
                    <p:spTgt spid="48131"/>
                  </p:tgtEl>
                </p:cond>
              </p:nextCondLst>
            </p:seq>
            <p:seq concurrent="1" nextAc="seek">
              <p:cTn id="22" restart="whenNotActive" fill="hold" evtFilter="cancelBubble" nodeType="interactiveSeq">
                <p:stCondLst>
                  <p:cond evt="onClick" delay="0">
                    <p:tgtEl>
                      <p:spTgt spid="48132"/>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8132"/>
                                        </p:tgtEl>
                                        <p:attrNameLst>
                                          <p:attrName>style.visibility</p:attrName>
                                        </p:attrNameLst>
                                      </p:cBhvr>
                                      <p:to>
                                        <p:strVal val="hidden"/>
                                      </p:to>
                                    </p:set>
                                  </p:childTnLst>
                                </p:cTn>
                              </p:par>
                            </p:childTnLst>
                          </p:cTn>
                        </p:par>
                      </p:childTnLst>
                    </p:cTn>
                  </p:par>
                </p:childTnLst>
              </p:cTn>
              <p:nextCondLst>
                <p:cond evt="onClick" delay="0">
                  <p:tgtEl>
                    <p:spTgt spid="48132"/>
                  </p:tgtEl>
                </p:cond>
              </p:nextCondLst>
            </p:seq>
            <p:seq concurrent="1" nextAc="seek">
              <p:cTn id="27" restart="whenNotActive" fill="hold" evtFilter="cancelBubble" nodeType="interactiveSeq">
                <p:stCondLst>
                  <p:cond evt="onClick" delay="0">
                    <p:tgtEl>
                      <p:spTgt spid="4813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8133"/>
                                        </p:tgtEl>
                                        <p:attrNameLst>
                                          <p:attrName>style.visibility</p:attrName>
                                        </p:attrNameLst>
                                      </p:cBhvr>
                                      <p:to>
                                        <p:strVal val="hidden"/>
                                      </p:to>
                                    </p:set>
                                  </p:childTnLst>
                                </p:cTn>
                              </p:par>
                            </p:childTnLst>
                          </p:cTn>
                        </p:par>
                      </p:childTnLst>
                    </p:cTn>
                  </p:par>
                </p:childTnLst>
              </p:cTn>
              <p:nextCondLst>
                <p:cond evt="onClick" delay="0">
                  <p:tgtEl>
                    <p:spTgt spid="48133"/>
                  </p:tgtEl>
                </p:cond>
              </p:nextCondLst>
            </p:seq>
          </p:childTnLst>
        </p:cTn>
      </p:par>
    </p:tnLst>
    <p:bldLst>
      <p:bldP spid="48131" grpId="0" animBg="1"/>
      <p:bldP spid="48132" grpId="0" animBg="1"/>
      <p:bldP spid="4813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48131" name="Text Box 2"/>
          <p:cNvSpPr txBox="1">
            <a:spLocks noChangeArrowheads="1"/>
          </p:cNvSpPr>
          <p:nvPr/>
        </p:nvSpPr>
        <p:spPr bwMode="auto">
          <a:xfrm>
            <a:off x="1619250" y="2339975"/>
            <a:ext cx="3598863" cy="1268413"/>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10 x 1 =</a:t>
            </a:r>
          </a:p>
        </p:txBody>
      </p:sp>
      <p:sp>
        <p:nvSpPr>
          <p:cNvPr id="49155"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a:t>
            </a:r>
          </a:p>
        </p:txBody>
      </p:sp>
      <p:sp>
        <p:nvSpPr>
          <p:cNvPr id="49156"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11</a:t>
            </a:r>
          </a:p>
        </p:txBody>
      </p:sp>
      <p:sp>
        <p:nvSpPr>
          <p:cNvPr id="49157"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10</a:t>
            </a:r>
          </a:p>
        </p:txBody>
      </p:sp>
    </p:spTree>
  </p:cSld>
  <p:clrMapOvr>
    <a:masterClrMapping/>
  </p:clrMapOvr>
  <p:transition spd="med"/>
  <p:timing>
    <p:tnLst>
      <p:par>
        <p:cTn id="1" dur="indefinite" restart="never" nodeType="tmRoot">
          <p:childTnLst>
            <p:par>
              <p:cTn id="2" fill="hold" nodeType="interactiveSeq">
                <p:stCondLst>
                  <p:cond delay="0">
                    <p:tgtEl>
                      <p:spTgt spid="49156"/>
                    </p:tgtEl>
                  </p:cond>
                </p:stCondLst>
                <p:childTnLst>
                  <p:par>
                    <p:cTn id="3" fill="hold">
                      <p:childTnLst>
                        <p:par>
                          <p:cTn id="4" fill="hold">
                            <p:stCondLst>
                              <p:cond delay="0"/>
                            </p:stCondLst>
                            <p:childTnLst>
                              <p:par>
                                <p:cTn id="5" presetID="1" presetClass="exit" accel="50000" decel="50000" fill="hold" nodeType="clickEffect">
                                  <p:stCondLst>
                                    <p:cond delay="0"/>
                                  </p:stCondLst>
                                  <p:childTnLst>
                                    <p:set>
                                      <p:cBhvr additive="repl">
                                        <p:cTn id="6" dur="indefinite" fill="hold">
                                          <p:stCondLst>
                                            <p:cond delay="0"/>
                                          </p:stCondLst>
                                        </p:cTn>
                                        <p:tgtEl>
                                          <p:spTgt spid="49156"/>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49155"/>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49155"/>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4915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721428571428571 0.00761904761904762c-0.0312142857142857 0.0391904761904762-0.00114285714285714 0.0929047619047619 0.023 0.115761904761905 0.0286112335253375 0.0270875583671834 0.0635357142857143 0.0363809523809524 0.0970357142857143 0.0476666666666667 0.0291413746959639 0.00981735011079374 0.0593928571428572 0.0131428571428571 0.0893928571428572 0.017047619047619 0.0326420851803761 0.00424865235681085 0.0699285714285714 0.019 0.0996071428571428-0.00342857142857142 0.0280638543862102-0.0212083039164139 0.0602142857142857-0.0659047619047619 0.0382857142857143-0.122571428571429-0.00681882148175672-0.0176208416140943-0.0563214285714286-0.136380952380952-0.0459642857142857-0.0408571428571429 0.00539031102327553 0.0497147766100724 0.00153571428571431 0.126 0.0561785714285715 0.132809523809524 0.0348918186078914 0.00434817434503565 0.0666071428571429 0.00219047619047619 0.104714285714286 0 0.0446430272768539-0.0025661721396254 0.0475714285714286-0.0526666666666667 0.0612857142857143-0.0851428571428571 0.0170960902734228-0.0404844915502583 0.00928571428571434-0.0893333333333334 0.00510714285714287-0.132809523809524-0.00570731990964313-0.0593821433333812-0.05675-0.0313333333333333-0.08425-0.0374285714285714-0.0311431122810319-0.00690271579562267-0.06025 0.0124761904761905-0.0919642857142857 0.0101904761904762-0.0304284674420088-0.00219304269852312-0.0493571428571429-0.0357142857142857-0.0587142857142857-0.0749047619047619-0.00960726106333315-0.0402380450642402 0.0506785714285714-0.086047619047619-0.0102142857142857-0.0851428571428571l-0.0204642857142857 0.00342857142857142">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49157"/>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74 -0.00672 0.01717 -0.0084 0.02568 -0.01218 C 0.03388 -0.01575 0.04333 -0.01827 0.05137 -0.02226 C 0.0583 -0.02562 0.05594 -0.02625 0.06208 -0.02835 C 0.0728 -0.03192 0.0843 -0.03276 0.09533 -0.03444 C 0.10542 -0.04326 0.11314 -0.04368 0.12559 -0.04641 C 0.1352 -0.05082 0.14308 -0.05397 0.15285 -0.05649 C 0.17286 -0.06972 0.20075 -0.07707 0.22234 -0.08274 C 0.23384 -0.08568 0.24787 -0.09555 0.25874 -0.09681 C 0.26473 -0.09744 0.27088 -0.09828 0.27686 -0.09891 C 0.33202 -0.11277 0.38875 -0.12138 0.44469 -0.12915 C 0.4513 -0.13125 0.45761 -0.13482 0.46438 -0.13524 C 0.49117 -0.1365 0.54459 -0.13923 0.54459 -0.13923 C 0.55657 -0.14973 0.54837 -0.14427 0.57642 -0.14112 C 0.5936 -0.13923 0.61078 -0.13398 0.62779 -0.13104 C 0.62007 -0.14175 0.62921 -0.12789 0.62322 -0.14112 C 0.62039 -0.14763 0.61503 -0.15225 0.61267 -0.15939 C 0.61141 -0.16317 0.61251 -0.16947 0.60967 -0.17136 C 0.60195 -0.17661 0.60542 -0.17388 0.59911 -0.17955 C 0.57847 -0.21987 0.604 -0.168 0.58997 -0.2016 C 0.58288 -0.2184 0.56902 -0.2331 0.55972 -0.24801 C 0.55263 -0.25956 0.56019 -0.24864 0.55515 -0.26019 C 0.54853 -0.27531 0.55294 -0.26166 0.54617 -0.27426 C 0.54491 -0.27678 0.54443 -0.27993 0.54302 -0.28224 C 0.54144 -0.28476 0.53876 -0.28602 0.53703 -0.28833 C 0.53577 -0.29001 0.53529 -0.29253 0.53403 -0.29442 C 0.53072 -0.29946 0.52568 -0.30261 0.52348 -0.30849 C 0.51954 -0.31857 0.52001 -0.31899 0.51276 -0.32865 C 0.51103 -0.33096 0.50851 -0.33243 0.50677 -0.33474 C 0.49054 -0.35658 0.51197 -0.33285 0.49322 -0.3549 C 0.48503 -0.36456 0.48314 -0.36099 0.47494 -0.37716 C 0.46785 -0.39144 0.47242 -0.38787 0.46297 -0.39123 C 0.45698 -0.40277 0.45036 -0.41033 0.44169 -0.41747 C 0.43791 -0.42482 0.43444 -0.43259 0.42814 -0.43553 C 0.42373 -0.44456 0.41632 -0.45086 0.41002 -0.45779 C 0.40608 -0.46199 0.39789 -0.46976 0.39789 -0.46976 C 0.39694 -0.47186 0.39631 -0.47417 0.39489 -0.47585 C 0.39221 -0.479 0.38575 -0.48383 0.38575 -0.48383 C 0.38213 -0.49118 0.37835 -0.49433 0.37362 -0.5 C 0.37047 -0.50378 0.36826 -0.50903 0.36464 -0.51218 C 0.36164 -0.51491 0.35881 -0.51806 0.3555 -0.52016 C 0.35345 -0.52142 0.3514 -0.52268 0.34951 -0.52415 C 0.34541 -0.5273 0.34131 -0.53087 0.33737 -0.53423 C 0.3358 -0.53549 0.33265 -0.53843 0.33265 -0.53843 C 0.32634 -0.5294 0.3254 -0.51218 0.32209 -0.5 C 0.3213 -0.49664 0.3202 -0.49328 0.31925 -0.48992 C 0.31815 -0.48593 0.3161 -0.47795 0.3161 -0.47795 C 0.31453 -0.46493 0.31074 -0.45443 0.30854 -0.44162 C 0.30712 -0.43322 0.30617 -0.42671 0.30255 -0.41936 C 0.29987 -0.40592 0.29829 -0.39354 0.29341 -0.38115 C 0.29168 -0.37128 0.2901 -0.3612 0.28585 -0.3528 C 0.2838 -0.34419 0.28143 -0.33558 0.27986 -0.32676 C 0.27765 -0.31479 0.27749 -0.30135 0.27072 -0.29232 C 0.26946 -0.28329 0.26788 -0.27447 0.26473 -0.26628 " pathEditMode="relative" ptsTypes="fffffffffffffffffffffffffffffffffffffffffffffffffffffA">
                                      <p:cBhvr>
                                        <p:cTn id="21" dur="2000" fill="hold"/>
                                        <p:tgtEl>
                                          <p:spTgt spid="49157"/>
                                        </p:tgtEl>
                                        <p:attrNameLst>
                                          <p:attrName>ppt_x</p:attrName>
                                          <p:attrName>ppt_y</p:attrName>
                                        </p:attrNameLst>
                                      </p:cBhvr>
                                    </p:animMotion>
                                  </p:childTnLst>
                                </p:cTn>
                              </p:par>
                            </p:childTnLst>
                          </p:cTn>
                        </p:par>
                      </p:childTnLst>
                    </p:cTn>
                  </p:par>
                </p:childTnLst>
              </p:cTn>
              <p:nextCondLst>
                <p:cond evt="onClick" delay="0">
                  <p:tgtEl>
                    <p:spTgt spid="49157"/>
                  </p:tgtEl>
                </p:cond>
              </p:nextCondLst>
            </p:seq>
            <p:seq concurrent="1" nextAc="seek">
              <p:cTn id="22" restart="whenNotActive" fill="hold" evtFilter="cancelBubble" nodeType="interactiveSeq">
                <p:stCondLst>
                  <p:cond evt="onClick" delay="0">
                    <p:tgtEl>
                      <p:spTgt spid="49155"/>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9155"/>
                                        </p:tgtEl>
                                        <p:attrNameLst>
                                          <p:attrName>style.visibility</p:attrName>
                                        </p:attrNameLst>
                                      </p:cBhvr>
                                      <p:to>
                                        <p:strVal val="hidden"/>
                                      </p:to>
                                    </p:set>
                                  </p:childTnLst>
                                </p:cTn>
                              </p:par>
                            </p:childTnLst>
                          </p:cTn>
                        </p:par>
                      </p:childTnLst>
                    </p:cTn>
                  </p:par>
                </p:childTnLst>
              </p:cTn>
              <p:nextCondLst>
                <p:cond evt="onClick" delay="0">
                  <p:tgtEl>
                    <p:spTgt spid="49155"/>
                  </p:tgtEl>
                </p:cond>
              </p:nextCondLst>
            </p:seq>
            <p:seq concurrent="1" nextAc="seek">
              <p:cTn id="27" restart="whenNotActive" fill="hold" evtFilter="cancelBubble" nodeType="interactiveSeq">
                <p:stCondLst>
                  <p:cond evt="onClick" delay="0">
                    <p:tgtEl>
                      <p:spTgt spid="4915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156"/>
                                        </p:tgtEl>
                                        <p:attrNameLst>
                                          <p:attrName>style.visibility</p:attrName>
                                        </p:attrNameLst>
                                      </p:cBhvr>
                                      <p:to>
                                        <p:strVal val="hidden"/>
                                      </p:to>
                                    </p:set>
                                  </p:childTnLst>
                                </p:cTn>
                              </p:par>
                            </p:childTnLst>
                          </p:cTn>
                        </p:par>
                      </p:childTnLst>
                    </p:cTn>
                  </p:par>
                </p:childTnLst>
              </p:cTn>
              <p:nextCondLst>
                <p:cond evt="onClick" delay="0">
                  <p:tgtEl>
                    <p:spTgt spid="49156"/>
                  </p:tgtEl>
                </p:cond>
              </p:nextCondLst>
            </p:seq>
          </p:childTnLst>
        </p:cTn>
      </p:par>
    </p:tnLst>
    <p:bldLst>
      <p:bldP spid="49155" grpId="0" animBg="1"/>
      <p:bldP spid="49156" grpId="0" animBg="1"/>
      <p:bldP spid="491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6147"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6 x 2 =</a:t>
            </a:r>
          </a:p>
        </p:txBody>
      </p:sp>
      <p:sp>
        <p:nvSpPr>
          <p:cNvPr id="7171"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a:solidFill>
                  <a:srgbClr val="000000"/>
                </a:solidFill>
              </a:rPr>
              <a:t>8</a:t>
            </a:r>
            <a:endParaRPr lang="mk-MK" sz="7200" b="1" dirty="0">
              <a:solidFill>
                <a:srgbClr val="000000"/>
              </a:solidFill>
            </a:endParaRPr>
          </a:p>
        </p:txBody>
      </p:sp>
      <p:sp>
        <p:nvSpPr>
          <p:cNvPr id="7172"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11</a:t>
            </a:r>
          </a:p>
        </p:txBody>
      </p:sp>
      <p:sp>
        <p:nvSpPr>
          <p:cNvPr id="7173" name="Oval 5"/>
          <p:cNvSpPr>
            <a:spLocks noChangeArrowheads="1"/>
          </p:cNvSpPr>
          <p:nvPr/>
        </p:nvSpPr>
        <p:spPr bwMode="auto">
          <a:xfrm>
            <a:off x="2519362" y="4319587"/>
            <a:ext cx="1149349" cy="1136649"/>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smtClean="0">
                <a:solidFill>
                  <a:srgbClr val="000000"/>
                </a:solidFill>
              </a:rPr>
              <a:t>12</a:t>
            </a:r>
            <a:endParaRPr lang="mk-MK" sz="7200" b="1" dirty="0">
              <a:solidFill>
                <a:srgbClr val="000000"/>
              </a:solidFill>
            </a:endParaRPr>
          </a:p>
        </p:txBody>
      </p:sp>
    </p:spTree>
  </p:cSld>
  <p:clrMapOvr>
    <a:masterClrMapping/>
  </p:clrMapOvr>
  <p:transition spd="med"/>
  <p:timing>
    <p:tnLst>
      <p:par>
        <p:cTn id="1" dur="indefinite" restart="never" nodeType="tmRoot">
          <p:childTnLst>
            <p:par>
              <p:cTn id="2" fill="hold" nodeType="interactiveSeq">
                <p:stCondLst>
                  <p:cond delay="0">
                    <p:tgtEl>
                      <p:spTgt spid="7173"/>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7173"/>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7173"/>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7172"/>
                    </p:tgtEl>
                  </p:cond>
                </p:stCondLst>
                <p:childTnLst>
                  <p:par>
                    <p:cTn id="8" fill="hold">
                      <p:childTnLst>
                        <p:par>
                          <p:cTn id="9" fill="hold">
                            <p:stCondLst>
                              <p:cond delay="0"/>
                            </p:stCondLst>
                            <p:childTnLst>
                              <p:par>
                                <p:cTn id="10" presetID="1" presetClass="exit" accel="50000" decel="50000" fill="hold" nodeType="clickEffect">
                                  <p:stCondLst>
                                    <p:cond delay="0"/>
                                  </p:stCondLst>
                                  <p:childTnLst>
                                    <p:set>
                                      <p:cBhvr additive="repl">
                                        <p:cTn id="11" dur="indefinite" fill="hold">
                                          <p:stCondLst>
                                            <p:cond delay="0"/>
                                          </p:stCondLst>
                                        </p:cTn>
                                        <p:tgtEl>
                                          <p:spTgt spid="7172"/>
                                        </p:tgtEl>
                                        <p:attrNameLst>
                                          <p:attrName>style.visibility</p:attrName>
                                        </p:attrNameLst>
                                      </p:cBhvr>
                                      <p:to>
                                        <p:strVal val="hidden"/>
                                      </p:to>
                                    </p:set>
                                  </p:childTnLst>
                                </p:cTn>
                              </p:par>
                            </p:childTnLst>
                          </p:cTn>
                        </p:par>
                      </p:childTnLst>
                    </p:cTn>
                  </p:par>
                </p:childTnLst>
              </p:cTn>
            </p:par>
            <p:par>
              <p:cTn id="12" fill="hold" nodeType="interactiveSeq">
                <p:stCondLst>
                  <p:cond delay="0">
                    <p:tgtEl>
                      <p:spTgt spid="7171"/>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339285714285714 0.00728571428571429c0.0311071428571429 0.00219047619047619 0.0532857142857143 0.0327142857142857 0.0791428571428572 0.0510476190476191 0.028537452647006 0.0202337371438256 0.0540357142857143 0.0544761904761905 0.0613214285714286 0.0987619047619048 0.00910504896494449 0.0553444152771137-0.0395 0.0712857142857143-0.0664285714285715 0.0749047619047619-0.0414995559603245 0.00557730548715232-0.0601785714285714 0.0486190476190476-0.0919285714285714 0.0715238095238095-0.0268590094337639 0.019376353262303-0.05375 0.04-0.0842857142857143 0.0476666666666667-0.0381421508701022 0.00957643086173315-0.0738571428571429 0.0349047619047619-0.112357142857143 0.0408571428571428-0.0283568624520345 0.00438417786827994-0.0551071428571428 0.0311428571428572-0.0817142857142857 0.0136190476190476-0.0379631627036608-0.0250030315435296-0.0721428571428571-0.105619047619048-0.0434285714285714-0.149809523809524 0.0195799597010717-0.0301330059744521 0.0620357142857143-0.0156190476190476 0.0893928571428571 0.00338095238095243 0.0342141328917213 0.0237622959509083 0.0726071428571429 0.0581904761904762 0.0766071428571429 0.115809523809524 0.00357681340342061 0.0515231454540352-0.0458928571428572 0.0658095238095238-0.0740714285714286 0.0578571428571428-0.0330372648338137-0.00932357114870613-0.0695-0.000380952380952371-0.0996071428571428-0.0204285714285714-0.0293498309346688-0.019543343334908-0.0589285714285714-0.018047619047619-0.0868214285714286-0.0374285714285714-0.0317177909959742-0.0220386528986112-0.0717857142857143-0.0422380952380952-0.0817142857142857-0.0919523809523809-0.00954970838066227-0.0478172448413018-0.0458214285714286-0.0927619047619048-0.023-0.143 0.0197498018675457-0.0434763504856771 0.0647857142857143-0.0508571428571429 0.0996071428571429-0.0442857142857143 0.0397873322345261 0.00750858372425933 0.0766428571428571 0.00747619047619047 0.114928571428571-0.00680952380952382 0.0348558980821185-0.0130059321201935 0.0616071428571429-0.016047619047619 0.0919285714285715-0.0306666666666667l0.0255357142857143-0.0136190476190476 0.023-0.0476666666666667 0.0102142857142857-0.023809523809523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717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7171"/>
                                        </p:tgtEl>
                                        <p:attrNameLst>
                                          <p:attrName>style.visibility</p:attrName>
                                        </p:attrNameLst>
                                      </p:cBhvr>
                                      <p:to>
                                        <p:strVal val="hidden"/>
                                      </p:to>
                                    </p:set>
                                  </p:childTnLst>
                                </p:cTn>
                              </p:par>
                            </p:childTnLst>
                          </p:cTn>
                        </p:par>
                      </p:childTnLst>
                    </p:cTn>
                  </p:par>
                </p:childTnLst>
              </p:cTn>
              <p:nextCondLst>
                <p:cond evt="onClick" delay="0">
                  <p:tgtEl>
                    <p:spTgt spid="7171"/>
                  </p:tgtEl>
                </p:cond>
              </p:nextCondLst>
            </p:seq>
            <p:seq concurrent="1" nextAc="seek">
              <p:cTn id="22" restart="whenNotActive" fill="hold" evtFilter="cancelBubble" nodeType="interactiveSeq">
                <p:stCondLst>
                  <p:cond evt="onClick" delay="0">
                    <p:tgtEl>
                      <p:spTgt spid="7173"/>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 0 C 0.00819 0.00546 0.01591 0.0126 0.02411 0.01806 C 0.03798 0.0273 0.05263 0.03507 0.0665 0.04431 C 0.07501 0.04998 0.08289 0.05733 0.09218 0.06048 C 0.12102 0.05985 0.14986 0.06258 0.17854 0.05838 C 0.18027 0.05817 0.19225 0.04011 0.19508 0.03633 C 0.19776 0.03297 0.20123 0.02415 0.20123 0.02415 C 0.20438 0.01092 0.20722 -0.00021 0.20879 -0.01407 C 0.20737 -0.06363 0.21809 -0.07602 0.18752 -0.06657 C 0.18389 -0.06552 0.18058 -0.06363 0.17696 -0.06258 C 0.17145 -0.05523 0.1653 -0.04809 0.15884 -0.04242 C 0.15584 -0.03087 0.15395 -0.0252 0.15269 -0.01218 C 0.1538 0.00126 0.15301 0.01512 0.15584 0.02814 C 0.15679 0.03234 0.16105 0.03339 0.16341 0.03633 C 0.17381 0.04872 0.18263 0.0588 0.19666 0.06237 C 0.20548 0.07056 0.20706 0.06825 0.21935 0.06657 C 0.23337 0.04683 0.21005 0.07833 0.22691 0.06048 C 0.23085 0.05628 0.23353 0.0504 0.23747 0.04641 C 0.24157 0.04242 0.24598 0.03906 0.2496 0.03423 C 0.26064 0.01911 0.26993 0.0021 0.27986 -0.01407 C 0.28569 -0.02352 0.29168 -0.03381 0.29641 -0.04431 C 0.2983 -0.04851 0.30255 -0.05649 0.30255 -0.05649 C 0.30476 -0.06573 0.30555 -0.06804 0.30555 -0.08064 C 0.30555 -0.10689 0.31201 -0.13062 0.29341 -0.13923 C 0.23416 -0.13734 0.21573 -0.16779 0.22534 -0.1029 C 0.22581 -0.10017 0.22833 -0.09891 0.22991 -0.09681 C 0.23038 -0.09471 0.23038 -0.09219 0.23148 -0.09072 C 0.23259 -0.08925 0.23463 -0.08988 0.2359 -0.08883 C 0.24551 -0.08106 0.2307 -0.08715 0.24504 -0.08274 C 0.25591 -0.07539 0.26773 -0.07266 0.27986 -0.07056 C 0.30176 -0.06216 0.27797 -0.07056 0.31153 -0.06258 C 0.31705 -0.06132 0.32272 -0.05985 0.32824 -0.05859 C 0.33123 -0.05796 0.33738 -0.05649 0.33738 -0.05649 C 0.34336 -0.05712 0.34967 -0.05607 0.3555 -0.05859 C 0.35786 -0.05964 0.35833 -0.06426 0.36007 -0.06657 C 0.36133 -0.06825 0.36306 -0.0693 0.36448 -0.07056 C 0.36495 -0.07266 0.36527 -0.07476 0.36606 -0.07665 C 0.36684 -0.07875 0.36842 -0.08043 0.36905 -0.08274 C 0.37031 -0.08715 0.37173 -0.10353 0.37204 -0.10689 C 0.37204 -0.10857 0.37362 -0.17724 0.36448 -0.19551 C 0.36227 -0.19992 0.35912 -0.20328 0.35692 -0.20769 C 0.35203 -0.2289 0.34037 -0.22596 0.32524 -0.22785 C 0.30901 -0.23226 0.29294 -0.23688 0.27687 -0.24192 C 0.26599 -0.23919 0.25575 -0.23331 0.24504 -0.22995 C 0.24299 -0.22848 0.24094 -0.22722 0.23905 -0.22575 C 0.23747 -0.22449 0.2329 -0.22281 0.23448 -0.22176 C 0.23479 -0.22155 0.24693 -0.22533 0.24803 -0.22575 C 0.24897 -0.22722 0.24976 -0.2289 0.25102 -0.22995 C 0.25607 -0.23394 0.25559 -0.22911 0.25559 -0.23394 " pathEditMode="relative" ptsTypes="ffffffffffffffffffffffffffffffffffffffffffffffffA">
                                      <p:cBhvr>
                                        <p:cTn id="26" dur="2000" fill="hold"/>
                                        <p:tgtEl>
                                          <p:spTgt spid="7173"/>
                                        </p:tgtEl>
                                        <p:attrNameLst>
                                          <p:attrName>ppt_x</p:attrName>
                                          <p:attrName>ppt_y</p:attrName>
                                        </p:attrNameLst>
                                      </p:cBhvr>
                                    </p:animMotion>
                                  </p:childTnLst>
                                </p:cTn>
                              </p:par>
                            </p:childTnLst>
                          </p:cTn>
                        </p:par>
                      </p:childTnLst>
                    </p:cTn>
                  </p:par>
                </p:childTnLst>
              </p:cTn>
              <p:nextCondLst>
                <p:cond evt="onClick" delay="0">
                  <p:tgtEl>
                    <p:spTgt spid="7173"/>
                  </p:tgtEl>
                </p:cond>
              </p:nextCondLst>
            </p:seq>
            <p:seq concurrent="1" nextAc="seek">
              <p:cTn id="27" restart="whenNotActive" fill="hold" evtFilter="cancelBubble" nodeType="interactiveSeq">
                <p:stCondLst>
                  <p:cond evt="onClick" delay="0">
                    <p:tgtEl>
                      <p:spTgt spid="717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7172"/>
                                        </p:tgtEl>
                                        <p:attrNameLst>
                                          <p:attrName>style.visibility</p:attrName>
                                        </p:attrNameLst>
                                      </p:cBhvr>
                                      <p:to>
                                        <p:strVal val="hidden"/>
                                      </p:to>
                                    </p:set>
                                  </p:childTnLst>
                                </p:cTn>
                              </p:par>
                            </p:childTnLst>
                          </p:cTn>
                        </p:par>
                      </p:childTnLst>
                    </p:cTn>
                  </p:par>
                </p:childTnLst>
              </p:cTn>
              <p:nextCondLst>
                <p:cond evt="onClick" delay="0">
                  <p:tgtEl>
                    <p:spTgt spid="7172"/>
                  </p:tgtEl>
                </p:cond>
              </p:nextCondLst>
            </p:seq>
          </p:childTnLst>
        </p:cTn>
      </p:par>
    </p:tnLst>
    <p:bldLst>
      <p:bldP spid="7171" grpId="0" animBg="1"/>
      <p:bldP spid="7172" grpId="0" animBg="1"/>
      <p:bldP spid="71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7171"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5 x 8 =</a:t>
            </a:r>
          </a:p>
        </p:txBody>
      </p:sp>
      <p:sp>
        <p:nvSpPr>
          <p:cNvPr id="8195"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40</a:t>
            </a:r>
          </a:p>
        </p:txBody>
      </p:sp>
      <p:sp>
        <p:nvSpPr>
          <p:cNvPr id="8196" name="Oval 4"/>
          <p:cNvSpPr>
            <a:spLocks noChangeArrowheads="1"/>
          </p:cNvSpPr>
          <p:nvPr/>
        </p:nvSpPr>
        <p:spPr bwMode="auto">
          <a:xfrm>
            <a:off x="4859338"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45</a:t>
            </a:r>
          </a:p>
        </p:txBody>
      </p:sp>
      <p:sp>
        <p:nvSpPr>
          <p:cNvPr id="8197" name="Oval 5"/>
          <p:cNvSpPr>
            <a:spLocks noChangeArrowheads="1"/>
          </p:cNvSpPr>
          <p:nvPr/>
        </p:nvSpPr>
        <p:spPr bwMode="auto">
          <a:xfrm>
            <a:off x="2519363" y="4319588"/>
            <a:ext cx="1441450" cy="1439862"/>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30</a:t>
            </a:r>
          </a:p>
        </p:txBody>
      </p:sp>
    </p:spTree>
  </p:cSld>
  <p:clrMapOvr>
    <a:masterClrMapping/>
  </p:clrMapOvr>
  <p:transition spd="med"/>
  <p:timing>
    <p:tnLst>
      <p:par>
        <p:cTn id="1" dur="indefinite" restart="never" nodeType="tmRoot">
          <p:childTnLst>
            <p:par>
              <p:cTn id="2" fill="hold" nodeType="interactiveSeq">
                <p:stCondLst>
                  <p:cond delay="0">
                    <p:tgtEl>
                      <p:spTgt spid="8197"/>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8197"/>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8197"/>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8195"/>
                    </p:tgtEl>
                  </p:cond>
                </p:stCondLst>
                <p:childTnLst>
                  <p:par>
                    <p:cTn id="8" fill="hold">
                      <p:childTnLst>
                        <p:par>
                          <p:cTn id="9" fill="hold">
                            <p:stCondLst>
                              <p:cond delay="0"/>
                            </p:stCondLst>
                            <p:childTnLst>
                              <p:par>
                                <p:cTn id="10" presetClass="path" accel="50000" decel="50000" fill="hold" nodeType="clickEffect">
                                  <p:stCondLst>
                                    <p:cond delay="0"/>
                                  </p:stCondLst>
                                  <p:childTnLst>
                                    <p:animMotion origin="layout" path="m0.00803571428571429 0.00538095238095238c0.0366785714285714-0.00671428571428571 0.0424642857142857-0.0583333333333333 0.0446428571428572-0.0944761904761905 0.00223321629094231-0.0370494243677632 0.0155-0.0807619047619048-0.0288928571428571-0.10152380952381-0.0333614527030793-0.0156026745814348-0.0645714285714286-0.0356666666666667-0.0971071428571429-0.0524761904761905-0.028825022555974-0.0148924009692774-0.0589285714285714-0.0389047619047619-0.08925-0.0315238095238095-0.0367508698789525 0.00894603035922675-0.0683571428571429 0.0190952380952381-0.102357142857143 0.014-0.0425715285142313-0.00637976687818309-0.0605714285714286 0.0371904761904762-0.0945 0.0525238095238095-0.0282808718675532 0.0127809694615468-0.0552142857142858 0.0295238095238095-0.0813571428571429 0.049-0.0328412828946112 0.0244664566555482-0.0782142857142857 0.0377142857142857-0.0918928571428571 0.0874761904761905-0.0117927346637318 0.0429013323711044-0.00628571428571434 0.0912380952380953-0.00260714285714292 0.13647619047619 0.00370577683089923 0.0455726600563662 0.03225 0.0772380952380952 0.0551071428571429 0.10852380952381 0.0235976610612144 0.0322992985775372 0.0596428571428571 0.0417142857142857 0.08925 0.063 0.0347680566291568 0.0249960937888751 0.0740357142857143 0.035 0.112857142857143 0.035 0.0322142857142857 0 0.0645-0.0106666666666667 0.0918928571428571-0.0315238095238095 0.0257387586317233-0.0195976988799562 0.0698928571428572-0.0136190476190476 0.0735-0.0664761904761905 0.00250223376641823-0.0366663957851375 0.00821428571428572-0.0725714285714286 0.0131071428571429-0.10852380952381 0.00496414832698169-0.0364762237165078 0.00728571428571427-0.0926666666666667-0.0315-0.10147619047619h-0.0288571428571429l-0.021 0.014">
                                      <p:cBhvr additive="repl">
                                        <p:cTn id="11" dur="2000" fill="hold"/>
                                        <p:tgtEl>
                                          <p:sldTgt/>
                                        </p:tgtEl>
                                      </p:cBhvr>
                                    </p:animMotion>
                                  </p:childTnLst>
                                </p:cTn>
                              </p:par>
                            </p:childTnLst>
                          </p:cTn>
                        </p:par>
                      </p:childTnLst>
                    </p:cTn>
                  </p:par>
                </p:childTnLst>
              </p:cTn>
            </p:par>
            <p:par>
              <p:cTn id="12" fill="hold" nodeType="interactiveSeq">
                <p:stCondLst>
                  <p:cond delay="0">
                    <p:tgtEl>
                      <p:spTgt spid="8196"/>
                    </p:tgtEl>
                  </p:cond>
                </p:stCondLst>
                <p:childTnLst>
                  <p:par>
                    <p:cTn id="13" fill="hold">
                      <p:childTnLst>
                        <p:par>
                          <p:cTn id="14" fill="hold">
                            <p:stCondLst>
                              <p:cond delay="0"/>
                            </p:stCondLst>
                            <p:childTnLst>
                              <p:par>
                                <p:cTn id="15" presetID="1" presetClass="exit" accel="50000" decel="50000" fill="hold" nodeType="clickEffect">
                                  <p:stCondLst>
                                    <p:cond delay="0"/>
                                  </p:stCondLst>
                                  <p:childTnLst>
                                    <p:set>
                                      <p:cBhvr additive="repl">
                                        <p:cTn id="16" dur="indefinite" fill="hold">
                                          <p:stCondLst>
                                            <p:cond delay="0"/>
                                          </p:stCondLst>
                                        </p:cTn>
                                        <p:tgtEl>
                                          <p:spTgt spid="8196"/>
                                        </p:tgtEl>
                                        <p:attrNameLst>
                                          <p:attrName>style.visibility</p:attrName>
                                        </p:attrNameLst>
                                      </p:cBhvr>
                                      <p:to>
                                        <p:strVal val="hidden"/>
                                      </p:to>
                                    </p:set>
                                  </p:childTnLst>
                                </p:cTn>
                              </p:par>
                            </p:childTnLst>
                          </p:cTn>
                        </p:par>
                      </p:childTnLst>
                    </p:cTn>
                  </p:par>
                </p:childTnLst>
              </p:cTn>
            </p:par>
            <p:seq concurrent="1" nextAc="seek">
              <p:cTn id="17" restart="whenNotActive" fill="hold" evtFilter="cancelBubble" nodeType="interactiveSeq">
                <p:stCondLst>
                  <p:cond evt="onClick" delay="0">
                    <p:tgtEl>
                      <p:spTgt spid="819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0145 0.02436 C 0.02553 0.02499 0.03672 0.02478 0.04775 0.02646 C 0.05279 0.0273 0.0561 0.03423 0.05988 0.03864 C 0.06949 0.04998 0.07785 0.06405 0.08872 0.07287 C 0.09203 0.08148 0.09644 0.08715 0.1007 0.09492 C 0.10117 0.09702 0.10148 0.09912 0.10227 0.10101 C 0.10353 0.10395 0.10574 0.10605 0.10684 0.1092 C 0.1081 0.11277 0.11125 0.12663 0.11283 0.13335 C 0.10952 0.14763 0.11173 0.16275 0.10527 0.17556 C 0.10274 0.18627 0.0966 0.19173 0.09014 0.19782 C 0.07816 0.20916 0.08084 0.20118 0.06745 0.21 C 0.05862 0.21588 0.04901 0.2184 0.04018 0.22407 C 0.03168 0.22302 0.02238 0.2247 0.0145 0.22008 C 0.01324 0.21924 0.01277 0.21693 0.01151 0.21588 C 0.00504 0.21084 -0.00157 0.20916 -0.00819 0.20391 C -0.01576 0.18984 -0.02017 0.17829 -0.02332 0.16149 C -0.02616 0.14616 -0.02568 0.13041 -0.02931 0.11508 C -0.02884 0.09765 -0.02931 0.08022 -0.02789 0.06279 C -0.02726 0.05565 -0.01276 0.05292 -0.00819 0.05271 C 0.01355 0.05145 0.03514 0.05124 0.05689 0.05061 C 0.06571 0.04788 0.07312 0.04179 0.08116 0.03654 C 0.08604 0.03339 0.09628 0.02856 0.09628 0.02877 C 0.10274 0.01974 0.11062 0.01449 0.1174 0.0063 C 0.12701 -0.00546 0.13394 -0.01827 0.14167 -0.03192 C 0.14907 -0.04494 0.15758 -0.0567 0.16436 -0.07035 C 0.17035 -0.08232 0.17539 -0.09429 0.1809 -0.10668 C 0.18374 -0.11319 0.18847 -0.12684 0.18847 -0.12663 C 0.19272 -0.15876 0.19099 -0.14133 0.18847 -0.20327 C 0.18815 -0.21062 0.18563 -0.2249 0.1839 -0.23162 C 0.18232 -0.23771 0.17066 -0.25136 0.17035 -0.25178 C 0.15254 -0.27551 0.13016 -0.29147 0.10527 -0.29819 C 0.09423 -0.30113 0.08289 -0.30239 0.07202 -0.30617 C -0.07516 -0.3005 0.00441 -0.31331 -0.04444 -0.29609 C -0.05027 -0.29105 -0.05594 -0.28832 -0.06256 -0.28601 C -0.0676 -0.2795 -0.07548 -0.27467 -0.08225 -0.27194 C -0.08509 -0.26942 -0.08872 -0.26879 -0.09139 -0.26585 C -0.09533 -0.26165 -0.09786 -0.25535 -0.10195 -0.25178 C -0.10353 -0.25052 -0.10495 -0.24905 -0.10652 -0.24779 C -0.10936 -0.23183 -0.11377 -0.21629 -0.11866 -0.20138 C -0.1207 -0.19508 -0.12181 -0.1869 -0.12464 -0.18123 C -0.12937 -0.17199 -0.13646 -0.16401 -0.14135 -0.15498 C -0.14261 -0.15246 -0.14308 -0.14952 -0.14434 -0.147 C -0.15064 -0.1344 -0.159 -0.12348 -0.16546 -0.11067 C -0.16735 -0.10689 -0.16814 -0.10227 -0.17003 -0.09849 C -0.17081 -0.0903 -0.17302 -0.08253 -0.17302 -0.07434 C -0.17302 -0.05544 -0.1716 -0.03675 -0.1716 -0.01785 " pathEditMode="relative" rAng="0" ptsTypes="fffffffffffffffffffffffffffffffffffffffffffffA">
                                      <p:cBhvr>
                                        <p:cTn id="21" dur="2000" fill="hold"/>
                                        <p:tgtEl>
                                          <p:spTgt spid="8195"/>
                                        </p:tgtEl>
                                        <p:attrNameLst>
                                          <p:attrName>ppt_x</p:attrName>
                                          <p:attrName>ppt_y</p:attrName>
                                        </p:attrNameLst>
                                      </p:cBhvr>
                                      <p:rCtr x="-500" y="-6900"/>
                                    </p:animMotion>
                                  </p:childTnLst>
                                </p:cTn>
                              </p:par>
                            </p:childTnLst>
                          </p:cTn>
                        </p:par>
                      </p:childTnLst>
                    </p:cTn>
                  </p:par>
                </p:childTnLst>
              </p:cTn>
              <p:nextCondLst>
                <p:cond evt="onClick" delay="0">
                  <p:tgtEl>
                    <p:spTgt spid="8195"/>
                  </p:tgtEl>
                </p:cond>
              </p:nextCondLst>
            </p:seq>
            <p:seq concurrent="1" nextAc="seek">
              <p:cTn id="22" restart="whenNotActive" fill="hold" evtFilter="cancelBubble" nodeType="interactiveSeq">
                <p:stCondLst>
                  <p:cond evt="onClick" delay="0">
                    <p:tgtEl>
                      <p:spTgt spid="8196"/>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196"/>
                                        </p:tgtEl>
                                        <p:attrNameLst>
                                          <p:attrName>style.visibility</p:attrName>
                                        </p:attrNameLst>
                                      </p:cBhvr>
                                      <p:to>
                                        <p:strVal val="hidden"/>
                                      </p:to>
                                    </p:set>
                                  </p:childTnLst>
                                </p:cTn>
                              </p:par>
                            </p:childTnLst>
                          </p:cTn>
                        </p:par>
                      </p:childTnLst>
                    </p:cTn>
                  </p:par>
                </p:childTnLst>
              </p:cTn>
              <p:nextCondLst>
                <p:cond evt="onClick" delay="0">
                  <p:tgtEl>
                    <p:spTgt spid="8196"/>
                  </p:tgtEl>
                </p:cond>
              </p:nextCondLst>
            </p:seq>
            <p:seq concurrent="1" nextAc="seek">
              <p:cTn id="27" restart="whenNotActive" fill="hold" evtFilter="cancelBubble" nodeType="interactiveSeq">
                <p:stCondLst>
                  <p:cond evt="onClick" delay="0">
                    <p:tgtEl>
                      <p:spTgt spid="819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8197"/>
                                        </p:tgtEl>
                                        <p:attrNameLst>
                                          <p:attrName>style.visibility</p:attrName>
                                        </p:attrNameLst>
                                      </p:cBhvr>
                                      <p:to>
                                        <p:strVal val="hidden"/>
                                      </p:to>
                                    </p:set>
                                  </p:childTnLst>
                                </p:cTn>
                              </p:par>
                            </p:childTnLst>
                          </p:cTn>
                        </p:par>
                      </p:childTnLst>
                    </p:cTn>
                  </p:par>
                </p:childTnLst>
              </p:cTn>
              <p:nextCondLst>
                <p:cond evt="onClick" delay="0">
                  <p:tgtEl>
                    <p:spTgt spid="8197"/>
                  </p:tgtEl>
                </p:cond>
              </p:nextCondLst>
            </p:seq>
          </p:childTnLst>
        </p:cTn>
      </p:par>
    </p:tnLst>
    <p:bldLst>
      <p:bldP spid="8195" grpId="0" animBg="1"/>
      <p:bldP spid="8196" grpId="0" animBg="1"/>
      <p:bldP spid="819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8195"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6 x 3 =</a:t>
            </a:r>
          </a:p>
        </p:txBody>
      </p:sp>
      <p:sp>
        <p:nvSpPr>
          <p:cNvPr id="9219"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9220" name="Oval 4"/>
          <p:cNvSpPr>
            <a:spLocks noChangeArrowheads="1"/>
          </p:cNvSpPr>
          <p:nvPr/>
        </p:nvSpPr>
        <p:spPr bwMode="auto">
          <a:xfrm>
            <a:off x="4859338"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18</a:t>
            </a:r>
          </a:p>
        </p:txBody>
      </p:sp>
      <p:sp>
        <p:nvSpPr>
          <p:cNvPr id="9221"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19</a:t>
            </a:r>
          </a:p>
        </p:txBody>
      </p:sp>
    </p:spTree>
  </p:cSld>
  <p:clrMapOvr>
    <a:masterClrMapping/>
  </p:clrMapOvr>
  <p:transition spd="med"/>
  <p:timing>
    <p:tnLst>
      <p:par>
        <p:cTn id="1" dur="indefinite" restart="never" nodeType="tmRoot">
          <p:childTnLst>
            <p:par>
              <p:cTn id="2" fill="hold" nodeType="interactiveSeq">
                <p:stCondLst>
                  <p:cond delay="0">
                    <p:tgtEl>
                      <p:spTgt spid="9219"/>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9219"/>
                                        </p:tgtEl>
                                        <p:attrNameLst>
                                          <p:attrName>style.visibility</p:attrName>
                                        </p:attrNameLst>
                                      </p:cBhvr>
                                      <p:to>
                                        <p:strVal val="hidden"/>
                                      </p:to>
                                    </p:set>
                                  </p:childTnLst>
                                </p:cTn>
                              </p:par>
                            </p:childTnLst>
                          </p:cTn>
                        </p:par>
                      </p:childTnLst>
                    </p:cTn>
                  </p:par>
                </p:childTnLst>
              </p:cTn>
            </p:par>
            <p:par>
              <p:cTn id="7" fill="hold" nodeType="interactiveSeq">
                <p:stCondLst>
                  <p:cond delay="0">
                    <p:tgtEl>
                      <p:spTgt spid="9221"/>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9221"/>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9221"/>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9220"/>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266131506288977-0.012079377290965c-0.0319434502505369-0.00804412429413513-0.0620615604867575-0.0234267479443234-0.0958303507516108-0.024226456207483-0.0365498844866938-0.000865569788324964-0.0667118314756109-0.0272371226099663-0.102175580325187-0.0345756219660194-0.0453260973907448-0.00937931119254358-0.045807342264035-0.0575789949474935-0.0607142857142856-0.093330658476983-0.0143461394877165-0.0344066745556306-0.00373760098169557-0.07696015991348 0.0223821454136413-0.110641990291262 0.0316148216204103-0.0407678176933831 0.0618442581041005-0.0326939554644673 0.102219040801718-0.0345756219660194 0.0388961321843358-0.00181275400339248 0.0698844462623992 0.0355634968793342 0.105391655588506 0.0518399121177597h0.0319434502505368 0.0351160650373249l-0.019166070150322 0.0138302487864078">
                                      <p:cBhvr additive="repl">
                                        <p:cTn id="16" dur="2000" fill="hold"/>
                                        <p:tgtEl>
                                          <p:sldTgt/>
                                        </p:tgtEl>
                                      </p:cBhvr>
                                    </p:animMotion>
                                  </p:childTnLst>
                                </p:cTn>
                              </p:par>
                            </p:childTnLst>
                          </p:cTn>
                        </p:par>
                      </p:childTnLst>
                    </p:cTn>
                  </p:par>
                </p:childTnLst>
              </p:cTn>
            </p:par>
            <p:seq concurrent="1" nextAc="seek">
              <p:cTn id="17" restart="whenNotActive" fill="hold" evtFilter="cancelBubble" nodeType="interactiveSeq">
                <p:stCondLst>
                  <p:cond evt="onClick" delay="0">
                    <p:tgtEl>
                      <p:spTgt spid="9220"/>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551 0.00777 0.01355 0.00525 0.02111 0.00819 C 0.04112 0.01575 0.06129 0.01869 0.08162 0.02436 C 0.09722 0.02289 0.11298 0.02205 0.12858 0.02016 C 0.13473 0.01953 0.14197 0.01533 0.14828 0.01428 C 0.15553 0.01092 0.1601 0.00714 0.16797 0.0042 C 0.16939 0.00273 0.17081 0.00126 0.17239 0 C 0.17491 -0.0021 0.17759 -0.00357 0.17995 -0.00588 C 0.18373 -0.00945 0.18594 -0.01575 0.18909 -0.02016 C 0.1924 -0.0315 0.19366 -0.04305 0.19665 -0.05439 C 0.19618 -0.07056 0.19602 -0.08652 0.19508 -0.10269 C 0.19461 -0.11088 0.19035 -0.1176 0.18751 -0.12495 C 0.18105 -0.14196 0.17176 -0.15729 0.15726 -0.16128 C 0.13709 -0.16065 0.11692 -0.16107 0.09675 -0.15918 C 0.09139 -0.15876 0.08619 -0.14301 0.08619 -0.14301 C 0.08446 -0.12894 0.08241 -0.10248 0.09076 -0.09261 C 0.10258 -0.07875 0.12448 -0.0777 0.13914 -0.07455 C 0.1768 -0.07623 0.18011 -0.07476 0.20879 -0.09072 C 0.21352 -0.09912 0.21887 -0.10668 0.22392 -0.11487 C 0.22581 -0.12285 0.22849 -0.12684 0.2329 -0.13293 C 0.23542 -0.14259 0.23873 -0.15372 0.24503 -0.15918 C 0.24393 -0.19278 0.24472 -0.1932 0.24046 -0.21567 C 0.23904 -0.23415 0.23699 -0.25809 0.22691 -0.27216 C 0.22439 -0.28056 0.22124 -0.2898 0.21635 -0.29631 C 0.21509 -0.29799 0.21304 -0.29862 0.21178 -0.3003 C 0.20816 -0.30492 0.20784 -0.3087 0.20422 -0.31248 C 0.19413 -0.32319 0.18216 -0.33621 0.16939 -0.34062 C 0.16404 -0.34545 0.15395 -0.35532 0.14828 -0.35868 C 0.14607 -0.35994 0.1311 -0.36267 0.13016 -0.36288 C 0.12417 -0.3654 0.11802 -0.36687 0.11188 -0.36876 C 0.06177 -0.36687 0.07343 -0.3696 0.04238 -0.35679 C 0.04081 -0.35553 0.03939 -0.35385 0.03781 -0.3528 C 0.0364 -0.35175 0.03466 -0.35175 0.03324 -0.3507 C 0.02946 -0.34776 0.02631 -0.34377 0.02269 -0.34062 C 0.0189 -0.33285 0.01402 -0.32508 0.00913 -0.31836 C 0.00819 -0.28749 0.00819 -0.27195 0.00456 -0.24591 C 0.00661 -0.24465 0.00835 -0.24234 0.01055 -0.24192 C 0.01213 -0.24171 0.01355 -0.24381 0.01512 -0.24381 C 0.01922 -0.24381 0.02316 -0.24192 0.02726 -0.24192 " pathEditMode="relative" ptsTypes="ffffffffffffffffffffffffffffffffffffffA">
                                      <p:cBhvr>
                                        <p:cTn id="21" dur="2000" fill="hold"/>
                                        <p:tgtEl>
                                          <p:spTgt spid="9220"/>
                                        </p:tgtEl>
                                        <p:attrNameLst>
                                          <p:attrName>ppt_x</p:attrName>
                                          <p:attrName>ppt_y</p:attrName>
                                        </p:attrNameLst>
                                      </p:cBhvr>
                                    </p:animMotion>
                                  </p:childTnLst>
                                </p:cTn>
                              </p:par>
                            </p:childTnLst>
                          </p:cTn>
                        </p:par>
                      </p:childTnLst>
                    </p:cTn>
                  </p:par>
                </p:childTnLst>
              </p:cTn>
              <p:nextCondLst>
                <p:cond evt="onClick" delay="0">
                  <p:tgtEl>
                    <p:spTgt spid="9220"/>
                  </p:tgtEl>
                </p:cond>
              </p:nextCondLst>
            </p:seq>
            <p:seq concurrent="1" nextAc="seek">
              <p:cTn id="22" restart="whenNotActive" fill="hold" evtFilter="cancelBubble" nodeType="interactiveSeq">
                <p:stCondLst>
                  <p:cond evt="onClick" delay="0">
                    <p:tgtEl>
                      <p:spTgt spid="922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221"/>
                                        </p:tgtEl>
                                        <p:attrNameLst>
                                          <p:attrName>style.visibility</p:attrName>
                                        </p:attrNameLst>
                                      </p:cBhvr>
                                      <p:to>
                                        <p:strVal val="hidden"/>
                                      </p:to>
                                    </p:set>
                                  </p:childTnLst>
                                </p:cTn>
                              </p:par>
                            </p:childTnLst>
                          </p:cTn>
                        </p:par>
                      </p:childTnLst>
                    </p:cTn>
                  </p:par>
                </p:childTnLst>
              </p:cTn>
              <p:nextCondLst>
                <p:cond evt="onClick" delay="0">
                  <p:tgtEl>
                    <p:spTgt spid="9221"/>
                  </p:tgtEl>
                </p:cond>
              </p:nextCondLst>
            </p:seq>
            <p:seq concurrent="1" nextAc="seek">
              <p:cTn id="27" restart="whenNotActive" fill="hold" evtFilter="cancelBubble" nodeType="interactiveSeq">
                <p:stCondLst>
                  <p:cond evt="onClick" delay="0">
                    <p:tgtEl>
                      <p:spTgt spid="9219"/>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9219"/>
                                        </p:tgtEl>
                                        <p:attrNameLst>
                                          <p:attrName>style.visibility</p:attrName>
                                        </p:attrNameLst>
                                      </p:cBhvr>
                                      <p:to>
                                        <p:strVal val="hidden"/>
                                      </p:to>
                                    </p:set>
                                  </p:childTnLst>
                                </p:cTn>
                              </p:par>
                            </p:childTnLst>
                          </p:cTn>
                        </p:par>
                      </p:childTnLst>
                    </p:cTn>
                  </p:par>
                </p:childTnLst>
              </p:cTn>
              <p:nextCondLst>
                <p:cond evt="onClick" delay="0">
                  <p:tgtEl>
                    <p:spTgt spid="9219"/>
                  </p:tgtEl>
                </p:cond>
              </p:nextCondLst>
            </p:seq>
          </p:childTnLst>
        </p:cTn>
      </p:par>
    </p:tnLst>
    <p:bldLst>
      <p:bldP spid="9219" grpId="0" animBg="1"/>
      <p:bldP spid="9220" grpId="0" animBg="1"/>
      <p:bldP spid="92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9219" name="Text Box 2"/>
          <p:cNvSpPr txBox="1">
            <a:spLocks noChangeArrowheads="1"/>
          </p:cNvSpPr>
          <p:nvPr/>
        </p:nvSpPr>
        <p:spPr bwMode="auto">
          <a:xfrm>
            <a:off x="2160588" y="2519363"/>
            <a:ext cx="3059112"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2 x 7 =</a:t>
            </a:r>
          </a:p>
        </p:txBody>
      </p:sp>
      <p:sp>
        <p:nvSpPr>
          <p:cNvPr id="10243" name="Oval 3"/>
          <p:cNvSpPr>
            <a:spLocks noChangeArrowheads="1"/>
          </p:cNvSpPr>
          <p:nvPr/>
        </p:nvSpPr>
        <p:spPr bwMode="auto">
          <a:xfrm>
            <a:off x="6840538" y="2700338"/>
            <a:ext cx="1258887" cy="1258887"/>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14</a:t>
            </a:r>
          </a:p>
        </p:txBody>
      </p:sp>
      <p:sp>
        <p:nvSpPr>
          <p:cNvPr id="10244" name="Oval 4"/>
          <p:cNvSpPr>
            <a:spLocks noChangeArrowheads="1"/>
          </p:cNvSpPr>
          <p:nvPr/>
        </p:nvSpPr>
        <p:spPr bwMode="auto">
          <a:xfrm>
            <a:off x="4859338" y="4319588"/>
            <a:ext cx="1441450"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16</a:t>
            </a:r>
          </a:p>
        </p:txBody>
      </p:sp>
      <p:sp>
        <p:nvSpPr>
          <p:cNvPr id="10245" name="Oval 5"/>
          <p:cNvSpPr>
            <a:spLocks noChangeArrowheads="1"/>
          </p:cNvSpPr>
          <p:nvPr/>
        </p:nvSpPr>
        <p:spPr bwMode="auto">
          <a:xfrm>
            <a:off x="2519363" y="4319588"/>
            <a:ext cx="1260475" cy="1260475"/>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15</a:t>
            </a:r>
          </a:p>
        </p:txBody>
      </p:sp>
    </p:spTree>
  </p:cSld>
  <p:clrMapOvr>
    <a:masterClrMapping/>
  </p:clrMapOvr>
  <p:transition spd="med"/>
  <p:timing>
    <p:tnLst>
      <p:par>
        <p:cTn id="1" dur="indefinite" restart="never" nodeType="tmRoot">
          <p:childTnLst>
            <p:par>
              <p:cTn id="2" fill="hold" nodeType="interactiveSeq">
                <p:stCondLst>
                  <p:cond delay="0">
                    <p:tgtEl>
                      <p:spTgt spid="10245"/>
                    </p:tgtEl>
                  </p:cond>
                </p:stCondLst>
                <p:childTnLst>
                  <p:par>
                    <p:cTn id="3" fill="hold">
                      <p:childTnLst>
                        <p:par>
                          <p:cTn id="4" fill="hold">
                            <p:stCondLst>
                              <p:cond delay="0"/>
                            </p:stCondLst>
                            <p:childTnLst>
                              <p:par>
                                <p:cTn id="5" presetID="1" presetClass="exit" fill="hold" nodeType="clickEffect">
                                  <p:stCondLst>
                                    <p:cond delay="0"/>
                                  </p:stCondLst>
                                  <p:childTnLst>
                                    <p:set>
                                      <p:cBhvr additive="repl">
                                        <p:cTn id="6" dur="1" fill="hold">
                                          <p:stCondLst>
                                            <p:cond delay="0"/>
                                          </p:stCondLst>
                                        </p:cTn>
                                        <p:tgtEl>
                                          <p:spTgt spid="10245"/>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10245"/>
                                        </p:tgtEl>
                                        <p:attrNameLst>
                                          <p:attrName>style.visibility</p:attrName>
                                        </p:attrNameLst>
                                      </p:cBhvr>
                                      <p:to>
                                        <p:strVal val="hidden"/>
                                      </p:to>
                                    </p:set>
                                  </p:subTnLst>
                                </p:cTn>
                              </p:par>
                            </p:childTnLst>
                          </p:cTn>
                        </p:par>
                      </p:childTnLst>
                    </p:cTn>
                  </p:par>
                </p:childTnLst>
              </p:cTn>
            </p:par>
            <p:par>
              <p:cTn id="7" fill="hold" nodeType="interactiveSeq">
                <p:stCondLst>
                  <p:cond delay="0">
                    <p:tgtEl>
                      <p:spTgt spid="10243"/>
                    </p:tgtEl>
                  </p:cond>
                </p:stCondLst>
                <p:childTnLst>
                  <p:par>
                    <p:cTn id="8" fill="hold">
                      <p:childTnLst>
                        <p:par>
                          <p:cTn id="9" fill="hold">
                            <p:stCondLst>
                              <p:cond delay="0"/>
                            </p:stCondLst>
                            <p:childTnLst>
                              <p:par>
                                <p:cTn id="10" presetClass="path" accel="50000" decel="50000" fill="hold" nodeType="clickEffect">
                                  <p:stCondLst>
                                    <p:cond delay="0"/>
                                  </p:stCondLst>
                                  <p:childTnLst>
                                    <p:animMotion origin="layout" path="m0.00803571428571429 0.00538095238095238c0.0366785714285714-0.00671428571428571 0.0424642857142857-0.0583333333333333 0.0446428571428572-0.0944761904761905 0.00223321629094231-0.0370494243677632 0.0155-0.0807619047619048-0.0288928571428571-0.10152380952381-0.0333614527030793-0.0156026745814348-0.0645714285714286-0.0356666666666667-0.0971071428571429-0.0524761904761905-0.028825022555974-0.0148924009692774-0.0589285714285714-0.0389047619047619-0.08925-0.0315238095238095-0.0367508698789525 0.00894603035922675-0.0683571428571429 0.0190952380952381-0.102357142857143 0.014-0.0425715285142313-0.00637976687818309-0.0605714285714286 0.0371904761904762-0.0945 0.0525238095238095-0.0282808718675532 0.0127809694615468-0.0552142857142858 0.0295238095238095-0.0813571428571429 0.049-0.0328412828946112 0.0244664566555482-0.0782142857142857 0.0377142857142857-0.0918928571428571 0.0874761904761905-0.0117927346637318 0.0429013323711044-0.00628571428571434 0.0912380952380953-0.00260714285714292 0.13647619047619 0.00370577683089923 0.0455726600563662 0.03225 0.0772380952380952 0.0551071428571429 0.10852380952381 0.0235976610612144 0.0322992985775372 0.0596428571428571 0.0417142857142857 0.08925 0.063 0.0347680566291568 0.0249960937888751 0.0740357142857143 0.035 0.112857142857143 0.035 0.0322142857142857 0 0.0645-0.0106666666666667 0.0918928571428571-0.0315238095238095 0.0257387586317233-0.0195976988799562 0.0698928571428572-0.0136190476190476 0.0735-0.0664761904761905 0.00250223376641823-0.0366663957851375 0.00821428571428572-0.0725714285714286 0.0131071428571429-0.10852380952381 0.00496414832698169-0.0364762237165078 0.00728571428571427-0.0926666666666667-0.0315-0.10147619047619h-0.0288571428571429l-0.021 0.014">
                                      <p:cBhvr additive="repl">
                                        <p:cTn id="11" dur="2000" fill="hold"/>
                                        <p:tgtEl>
                                          <p:sldTgt/>
                                        </p:tgtEl>
                                      </p:cBhvr>
                                    </p:animMotion>
                                  </p:childTnLst>
                                </p:cTn>
                              </p:par>
                            </p:childTnLst>
                          </p:cTn>
                        </p:par>
                      </p:childTnLst>
                    </p:cTn>
                  </p:par>
                </p:childTnLst>
              </p:cTn>
            </p:par>
            <p:par>
              <p:cTn id="12" fill="hold" nodeType="interactiveSeq">
                <p:stCondLst>
                  <p:cond delay="0">
                    <p:tgtEl>
                      <p:spTgt spid="10244"/>
                    </p:tgtEl>
                  </p:cond>
                </p:stCondLst>
                <p:childTnLst>
                  <p:par>
                    <p:cTn id="13" fill="hold">
                      <p:childTnLst>
                        <p:par>
                          <p:cTn id="14" fill="hold">
                            <p:stCondLst>
                              <p:cond delay="0"/>
                            </p:stCondLst>
                            <p:childTnLst>
                              <p:par>
                                <p:cTn id="15" presetID="1" presetClass="exit" accel="50000" decel="50000" fill="hold" nodeType="clickEffect">
                                  <p:stCondLst>
                                    <p:cond delay="0"/>
                                  </p:stCondLst>
                                  <p:childTnLst>
                                    <p:set>
                                      <p:cBhvr additive="repl">
                                        <p:cTn id="16" dur="indefinite" fill="hold">
                                          <p:stCondLst>
                                            <p:cond delay="0"/>
                                          </p:stCondLst>
                                        </p:cTn>
                                        <p:tgtEl>
                                          <p:spTgt spid="10244"/>
                                        </p:tgtEl>
                                        <p:attrNameLst>
                                          <p:attrName>style.visibility</p:attrName>
                                        </p:attrNameLst>
                                      </p:cBhvr>
                                      <p:to>
                                        <p:strVal val="hidden"/>
                                      </p:to>
                                    </p:set>
                                  </p:childTnLst>
                                </p:cTn>
                              </p:par>
                            </p:childTnLst>
                          </p:cTn>
                        </p:par>
                      </p:childTnLst>
                    </p:cTn>
                  </p:par>
                </p:childTnLst>
              </p:cTn>
            </p:par>
            <p:seq concurrent="1" nextAc="seek">
              <p:cTn id="17" restart="whenNotActive" fill="hold" evtFilter="cancelBubble" nodeType="interactiveSeq">
                <p:stCondLst>
                  <p:cond evt="onClick" delay="0">
                    <p:tgtEl>
                      <p:spTgt spid="10243"/>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C 0.0041 0.00063 0.00819 0.00063 0.01213 0.0021 C 0.01387 0.00273 0.01497 0.00525 0.0167 0.00609 C 0.01907 0.00735 0.02174 0.00756 0.02427 0.00819 C 0.04002 0.01869 0.01954 0.00588 0.03782 0.01407 C 0.0468 0.01806 0.05452 0.02646 0.0635 0.03024 C 0.0769 0.04725 0.08178 0.0651 0.08478 0.08883 C 0.08289 0.14952 0.09061 0.12726 0.07264 0.1512 C 0.07028 0.16023 0.0687 0.17094 0.0635 0.17745 C 0.05751 0.19761 0.06429 0.18039 0.05594 0.19152 C 0.05468 0.1932 0.05421 0.19572 0.05295 0.19761 C 0.04507 0.20958 0.03561 0.22113 0.02427 0.22575 C 0.01828 0.23121 0.01213 0.23037 0.00614 0.23583 C -0.07012 0.23331 -0.03892 0.25158 -0.06051 0.21378 C -0.06303 0.19887 -0.06587 0.18354 -0.07265 0.17136 C -0.07454 0.16044 -0.07737 0.14322 -0.0832 0.13503 C -0.08651 0.12117 -0.09345 0.11844 -0.1029 0.11298 C -0.10826 0.10983 -0.11236 0.10521 -0.11803 0.1029 C -0.12953 0.10353 -0.14119 0.1029 -0.1527 0.10479 C -0.15664 0.10542 -0.16058 0.11991 -0.16184 0.12306 C -0.16924 0.14091 -0.17523 0.15897 -0.18453 0.17535 C -0.18563 0.18102 -0.18894 0.18585 -0.1891 0.19152 C -0.18957 0.20559 -0.18957 0.22008 -0.18752 0.23394 C -0.18689 0.23772 -0.18342 0.23898 -0.18153 0.24192 C -0.17933 0.24528 -0.17933 0.25095 -0.17696 0.2541 C -0.17113 0.26187 -0.16845 0.26187 -0.16184 0.26418 C -0.15207 0.27279 -0.14135 0.2751 -0.13 0.27825 C -0.11693 0.29631 -0.09455 0.29568 -0.07706 0.30051 C -0.03955 0.29841 -0.04932 0.30177 -0.02868 0.29232 C -0.02175 0.28308 -0.0134 0.27888 -0.00457 0.27426 C -0.00347 0.273 -0.00268 0.27132 -0.00142 0.27027 C 0.00094 0.26796 0.00394 0.2667 0.00614 0.26418 C 0.0093 0.26061 0.01434 0.25074 0.0167 0.24591 C 0.02017 0.23163 0.02143 0.2163 0.02269 0.2016 C 0.02222 0.18606 0.02206 0.17073 0.02127 0.15519 C 0.02096 0.14826 0.01875 0.14532 0.0167 0.13923 C 0.01213 0.12516 0.00709 0.1113 0 0.09891 C -0.00252 0.08799 0.00031 0.09702 -0.00457 0.08883 C -0.01009 0.0798 -0.01686 0.06216 -0.02569 0.05859 C -0.03089 0.04788 -0.03924 0.04053 -0.04838 0.03633 C -0.05452 0.02814 -0.06098 0.02247 -0.06808 0.01617 C -0.07611 0.00903 -0.08052 0.00168 -0.08919 -0.00189 C -0.09959 -0.01134 -0.09486 -0.00861 -0.1029 -0.01197 C -0.10999 -0.01869 -0.12323 -0.02394 -0.13158 -0.02625 C -0.14151 -0.03906 -0.16294 -0.03633 -0.17539 -0.03633 " pathEditMode="relative" ptsTypes="ffffffffffffffffffffffffffffffffffffffffffffA">
                                      <p:cBhvr>
                                        <p:cTn id="21" dur="2000" fill="hold"/>
                                        <p:tgtEl>
                                          <p:spTgt spid="10243"/>
                                        </p:tgtEl>
                                        <p:attrNameLst>
                                          <p:attrName>ppt_x</p:attrName>
                                          <p:attrName>ppt_y</p:attrName>
                                        </p:attrNameLst>
                                      </p:cBhvr>
                                    </p:animMotion>
                                  </p:childTnLst>
                                </p:cTn>
                              </p:par>
                            </p:childTnLst>
                          </p:cTn>
                        </p:par>
                      </p:childTnLst>
                    </p:cTn>
                  </p:par>
                </p:childTnLst>
              </p:cTn>
              <p:nextCondLst>
                <p:cond evt="onClick" delay="0">
                  <p:tgtEl>
                    <p:spTgt spid="10243"/>
                  </p:tgtEl>
                </p:cond>
              </p:nextCondLst>
            </p:seq>
            <p:seq concurrent="1" nextAc="seek">
              <p:cTn id="22" restart="whenNotActive" fill="hold" evtFilter="cancelBubble" nodeType="interactiveSeq">
                <p:stCondLst>
                  <p:cond evt="onClick" delay="0">
                    <p:tgtEl>
                      <p:spTgt spid="10244"/>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244"/>
                                        </p:tgtEl>
                                        <p:attrNameLst>
                                          <p:attrName>style.visibility</p:attrName>
                                        </p:attrNameLst>
                                      </p:cBhvr>
                                      <p:to>
                                        <p:strVal val="hidden"/>
                                      </p:to>
                                    </p:set>
                                  </p:childTnLst>
                                </p:cTn>
                              </p:par>
                            </p:childTnLst>
                          </p:cTn>
                        </p:par>
                      </p:childTnLst>
                    </p:cTn>
                  </p:par>
                </p:childTnLst>
              </p:cTn>
              <p:nextCondLst>
                <p:cond evt="onClick" delay="0">
                  <p:tgtEl>
                    <p:spTgt spid="10244"/>
                  </p:tgtEl>
                </p:cond>
              </p:nextCondLst>
            </p:seq>
            <p:seq concurrent="1" nextAc="seek">
              <p:cTn id="27" restart="whenNotActive" fill="hold" evtFilter="cancelBubble" nodeType="interactiveSeq">
                <p:stCondLst>
                  <p:cond evt="onClick" delay="0">
                    <p:tgtEl>
                      <p:spTgt spid="1024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245"/>
                                        </p:tgtEl>
                                        <p:attrNameLst>
                                          <p:attrName>style.visibility</p:attrName>
                                        </p:attrNameLst>
                                      </p:cBhvr>
                                      <p:to>
                                        <p:strVal val="hidden"/>
                                      </p:to>
                                    </p:set>
                                  </p:childTnLst>
                                </p:cTn>
                              </p:par>
                            </p:childTnLst>
                          </p:cTn>
                        </p:par>
                      </p:childTnLst>
                    </p:cTn>
                  </p:par>
                </p:childTnLst>
              </p:cTn>
              <p:nextCondLst>
                <p:cond evt="onClick" delay="0">
                  <p:tgtEl>
                    <p:spTgt spid="10245"/>
                  </p:tgtEl>
                </p:cond>
              </p:nextCondLst>
            </p:seq>
          </p:childTnLst>
        </p:cTn>
      </p:par>
    </p:tnLst>
    <p:bldLst>
      <p:bldP spid="10243" grpId="0" animBg="1"/>
      <p:bldP spid="10244" grpId="0" animBg="1"/>
      <p:bldP spid="102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3" cstate="print"/>
          <a:srcRect/>
          <a:stretch>
            <a:fillRect/>
          </a:stretch>
        </p:blipFill>
        <p:spPr bwMode="auto">
          <a:xfrm>
            <a:off x="0" y="0"/>
            <a:ext cx="10080625" cy="7559675"/>
          </a:xfrm>
          <a:prstGeom prst="rect">
            <a:avLst/>
          </a:prstGeom>
          <a:noFill/>
          <a:ln w="9525">
            <a:noFill/>
            <a:round/>
            <a:headEnd/>
            <a:tailEnd/>
          </a:ln>
        </p:spPr>
      </p:pic>
      <p:sp>
        <p:nvSpPr>
          <p:cNvPr id="10243" name="Text Box 2"/>
          <p:cNvSpPr txBox="1">
            <a:spLocks noChangeArrowheads="1"/>
          </p:cNvSpPr>
          <p:nvPr/>
        </p:nvSpPr>
        <p:spPr bwMode="auto">
          <a:xfrm>
            <a:off x="1979613" y="2519363"/>
            <a:ext cx="3240087" cy="1089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a:solidFill>
                  <a:srgbClr val="000000"/>
                </a:solidFill>
              </a:rPr>
              <a:t>1 x 1 =</a:t>
            </a:r>
          </a:p>
        </p:txBody>
      </p:sp>
      <p:sp>
        <p:nvSpPr>
          <p:cNvPr id="11267" name="Oval 3"/>
          <p:cNvSpPr>
            <a:spLocks noChangeArrowheads="1"/>
          </p:cNvSpPr>
          <p:nvPr/>
        </p:nvSpPr>
        <p:spPr bwMode="auto">
          <a:xfrm>
            <a:off x="6840538" y="270033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smtClean="0">
                <a:solidFill>
                  <a:srgbClr val="000000"/>
                </a:solidFill>
              </a:rPr>
              <a:t>2</a:t>
            </a:r>
            <a:endParaRPr lang="mk-MK" sz="7200" b="1" dirty="0">
              <a:solidFill>
                <a:srgbClr val="000000"/>
              </a:solidFill>
            </a:endParaRPr>
          </a:p>
        </p:txBody>
      </p:sp>
      <p:sp>
        <p:nvSpPr>
          <p:cNvPr id="11268" name="Oval 4"/>
          <p:cNvSpPr>
            <a:spLocks noChangeArrowheads="1"/>
          </p:cNvSpPr>
          <p:nvPr/>
        </p:nvSpPr>
        <p:spPr bwMode="auto">
          <a:xfrm>
            <a:off x="4859338"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mk-MK" sz="7200" b="1" dirty="0">
                <a:solidFill>
                  <a:srgbClr val="000000"/>
                </a:solidFill>
              </a:rPr>
              <a:t>3</a:t>
            </a:r>
          </a:p>
        </p:txBody>
      </p:sp>
      <p:sp>
        <p:nvSpPr>
          <p:cNvPr id="11269" name="Oval 5"/>
          <p:cNvSpPr>
            <a:spLocks noChangeArrowheads="1"/>
          </p:cNvSpPr>
          <p:nvPr/>
        </p:nvSpPr>
        <p:spPr bwMode="auto">
          <a:xfrm>
            <a:off x="2519363" y="4319588"/>
            <a:ext cx="1079500" cy="1079500"/>
          </a:xfrm>
          <a:prstGeom prst="ellipse">
            <a:avLst/>
          </a:prstGeom>
          <a:gradFill rotWithShape="0">
            <a:gsLst>
              <a:gs pos="0">
                <a:srgbClr val="FFFFFF"/>
              </a:gs>
              <a:gs pos="100000">
                <a:srgbClr val="FF00FF"/>
              </a:gs>
            </a:gsLst>
            <a:path path="shape">
              <a:fillToRect l="50000" t="50000" r="50000" b="50000"/>
            </a:path>
          </a:gradFill>
          <a:ln w="9360">
            <a:solidFill>
              <a:srgbClr val="000000"/>
            </a:solidFill>
            <a:round/>
            <a:headEnd/>
            <a:tailEnd/>
          </a:ln>
        </p:spPr>
        <p:txBody>
          <a:bodyPr wrap="none" lIns="90000" tIns="45000" rIns="90000" bIns="450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smtClean="0">
                <a:solidFill>
                  <a:srgbClr val="000000"/>
                </a:solidFill>
              </a:rPr>
              <a:t>1</a:t>
            </a:r>
            <a:endParaRPr lang="mk-MK" sz="72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12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par>
              <p:cTn id="7" fill="hold" nodeType="interactiveSeq">
                <p:stCondLst>
                  <p:cond delay="0">
                    <p:tgtEl>
                      <p:spTgt spid="11269"/>
                    </p:tgtEl>
                  </p:cond>
                </p:stCondLst>
                <p:childTnLst>
                  <p:par>
                    <p:cTn id="8" fill="hold">
                      <p:childTnLst>
                        <p:par>
                          <p:cTn id="9" fill="hold">
                            <p:stCondLst>
                              <p:cond delay="0"/>
                            </p:stCondLst>
                            <p:childTnLst>
                              <p:par>
                                <p:cTn id="10" presetID="1" presetClass="exit" fill="hold" nodeType="clickEffect">
                                  <p:stCondLst>
                                    <p:cond delay="0"/>
                                  </p:stCondLst>
                                  <p:childTnLst>
                                    <p:set>
                                      <p:cBhvr additive="repl">
                                        <p:cTn id="11" dur="1" fill="hold">
                                          <p:stCondLst>
                                            <p:cond delay="0"/>
                                          </p:stCondLst>
                                        </p:cTn>
                                        <p:tgtEl>
                                          <p:spTgt spid="11269"/>
                                        </p:tgtEl>
                                        <p:attrNameLst>
                                          <p:attrName>style.visibility</p:attrName>
                                        </p:attrNameLst>
                                      </p:cBhvr>
                                      <p:to>
                                        <p:strVal val="hidden"/>
                                      </p:to>
                                    </p:set>
                                  </p:childTnLst>
                                  <p:subTnLst>
                                    <p:set>
                                      <p:cBhvr override="childStyle">
                                        <p:cTn dur="1" fill="hold" display="0" masterRel="sameClick" afterEffect="1">
                                          <p:stCondLst>
                                            <p:cond evt="end" delay="0">
                                              <p:tn val="10"/>
                                            </p:cond>
                                          </p:stCondLst>
                                        </p:cTn>
                                        <p:tgtEl>
                                          <p:spTgt spid="11269"/>
                                        </p:tgtEl>
                                        <p:attrNameLst>
                                          <p:attrName>style.visibility</p:attrName>
                                        </p:attrNameLst>
                                      </p:cBhvr>
                                      <p:to>
                                        <p:strVal val="hidden"/>
                                      </p:to>
                                    </p:set>
                                  </p:subTnLst>
                                </p:cTn>
                              </p:par>
                            </p:childTnLst>
                          </p:cTn>
                        </p:par>
                      </p:childTnLst>
                    </p:cTn>
                  </p:par>
                </p:childTnLst>
              </p:cTn>
            </p:par>
            <p:par>
              <p:cTn id="12" fill="hold" nodeType="interactiveSeq">
                <p:stCondLst>
                  <p:cond delay="0">
                    <p:tgtEl>
                      <p:spTgt spid="11267"/>
                    </p:tgtEl>
                  </p:cond>
                </p:stCondLst>
                <p:childTnLst>
                  <p:par>
                    <p:cTn id="13" fill="hold">
                      <p:childTnLst>
                        <p:par>
                          <p:cTn id="14" fill="hold">
                            <p:stCondLst>
                              <p:cond delay="0"/>
                            </p:stCondLst>
                            <p:childTnLst>
                              <p:par>
                                <p:cTn id="15" presetClass="path" accel="50000" decel="50000" fill="hold" nodeType="clickEffect">
                                  <p:stCondLst>
                                    <p:cond delay="0"/>
                                  </p:stCondLst>
                                  <p:childTnLst>
                                    <p:animMotion origin="layout" path="m0.00803571428571429 0.00538095238095238c0.0366785714285714-0.00671428571428571 0.0424642857142857-0.0583333333333333 0.0446428571428572-0.0944761904761905 0.00223321629094231-0.0370494243677632 0.0155-0.0807619047619048-0.0288928571428571-0.10152380952381-0.0333614527030793-0.0156026745814348-0.0645714285714286-0.0356666666666667-0.0971071428571429-0.0524761904761905-0.028825022555974-0.0148924009692774-0.0589285714285714-0.0389047619047619-0.08925-0.0315238095238095-0.0367508698789525 0.00894603035922675-0.0683571428571429 0.0190952380952381-0.102357142857143 0.014-0.0425715285142313-0.00637976687818309-0.0605714285714286 0.0371904761904762-0.0945 0.0525238095238095-0.0282808718675532 0.0127809694615468-0.0552142857142858 0.0295238095238095-0.0813571428571429 0.049-0.0328412828946112 0.0244664566555482-0.0782142857142857 0.0377142857142857-0.0918928571428571 0.0874761904761905-0.0117927346637318 0.0429013323711044-0.00628571428571434 0.0912380952380953-0.00260714285714292 0.13647619047619 0.00370577683089923 0.0455726600563662 0.03225 0.0772380952380952 0.0551071428571429 0.10852380952381 0.0235976610612144 0.0322992985775372 0.0596428571428571 0.0417142857142857 0.08925 0.063 0.0347680566291568 0.0249960937888751 0.0740357142857143 0.035 0.112857142857143 0.035 0.0322142857142857 0 0.0645-0.0106666666666667 0.0918928571428571-0.0315238095238095 0.0257387586317233-0.0195976988799562 0.0698928571428572-0.0136190476190476 0.0735-0.0664761904761905 0.00250223376641823-0.0366663957851375 0.00821428571428572-0.0725714285714286 0.0131071428571429-0.10852380952381 0.00496414832698169-0.0364762237165078 0.00728571428571427-0.0926666666666667-0.0315-0.10147619047619h-0.0288571428571429l-0.021 0.014">
                                      <p:cBhvr additive="repl">
                                        <p:cTn id="16" dur="2000" fill="hold"/>
                                        <p:tgtEl>
                                          <p:sldTgt/>
                                        </p:tgtEl>
                                      </p:cBhvr>
                                    </p:animMotion>
                                  </p:childTnLst>
                                </p:cTn>
                              </p:par>
                            </p:childTnLst>
                          </p:cTn>
                        </p:par>
                      </p:childTnLst>
                    </p:cTn>
                  </p:par>
                </p:childTnLst>
              </p:cTn>
            </p:par>
            <p:par>
              <p:cTn id="17" fill="hold" nodeType="interactiveSeq">
                <p:stCondLst>
                  <p:cond delay="0">
                    <p:tgtEl>
                      <p:spTgt spid="11268"/>
                    </p:tgtEl>
                  </p:cond>
                </p:stCondLst>
                <p:childTnLst>
                  <p:par>
                    <p:cTn id="18" fill="hold">
                      <p:childTnLst>
                        <p:par>
                          <p:cTn id="19" fill="hold">
                            <p:stCondLst>
                              <p:cond delay="0"/>
                            </p:stCondLst>
                            <p:childTnLst>
                              <p:par>
                                <p:cTn id="20" presetID="1" presetClass="exit" accel="50000" decel="50000" fill="hold" nodeType="clickEffect">
                                  <p:stCondLst>
                                    <p:cond delay="0"/>
                                  </p:stCondLst>
                                  <p:childTnLst>
                                    <p:set>
                                      <p:cBhvr additive="repl">
                                        <p:cTn id="21" dur="indefinite" fill="hold">
                                          <p:stCondLst>
                                            <p:cond delay="0"/>
                                          </p:stCondLst>
                                        </p:cTn>
                                        <p:tgtEl>
                                          <p:spTgt spid="11268"/>
                                        </p:tgtEl>
                                        <p:attrNameLst>
                                          <p:attrName>style.visibility</p:attrName>
                                        </p:attrNameLst>
                                      </p:cBhvr>
                                      <p:to>
                                        <p:strVal val="hidden"/>
                                      </p:to>
                                    </p:set>
                                  </p:childTnLst>
                                </p:cTn>
                              </p:par>
                            </p:childTnLst>
                          </p:cTn>
                        </p:par>
                      </p:childTnLst>
                    </p:cTn>
                  </p:par>
                </p:childTnLst>
              </p:cTn>
            </p:par>
            <p:seq concurrent="1" nextAc="seek">
              <p:cTn id="22" restart="whenNotActive" fill="hold" evtFilter="cancelBubble" nodeType="interactiveSeq">
                <p:stCondLst>
                  <p:cond evt="onClick" delay="0">
                    <p:tgtEl>
                      <p:spTgt spid="11269"/>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 0 C 0.01135 -0.00987 0.01166 -0.02982 0.02269 -0.04032 C 0.03357 -0.05061 0.055 -0.0609 0.06808 -0.06447 C 0.07659 -0.06384 0.08525 -0.06342 0.09376 -0.06237 C 0.10117 -0.06153 0.10779 -0.05628 0.11504 -0.05439 C 0.11945 -0.0504 0.12197 -0.04641 0.12701 -0.04431 C 0.13489 -0.03381 0.14261 -0.02352 0.1497 -0.01197 C 0.15522 -0.00294 0.15065 -0.00672 0.15884 0.0042 C 0.1601 0.00588 0.16215 0.00651 0.16341 0.00819 C 0.16562 0.01113 0.16704 0.01554 0.1694 0.01827 C 0.17334 0.02289 0.17854 0.0252 0.18311 0.02835 C 0.19887 0.03948 0.21179 0.04704 0.22849 0.0546 C 0.24441 0.06174 0.26332 0.05964 0.27986 0.06258 C 0.33439 0.06069 0.32273 0.06132 0.3555 0.0546 C 0.36764 0.04893 0.37126 0.02961 0.37977 0.01827 C 0.38135 0.00672 0.3845 -0.0021 0.38576 -0.01407 C 0.38481 -0.0315 0.3867 -0.04074 0.38119 -0.05439 C 0.37898 -0.06006 0.37615 -0.0651 0.37362 -0.07056 C 0.37205 -0.07392 0.36905 -0.08064 0.36905 -0.08064 C 0.36701 -0.09261 0.36275 -0.09765 0.35708 -0.10668 C 0.34715 -0.12264 0.3429 -0.13188 0.32682 -0.13692 C 0.31831 -0.10542 0.30602 -0.0609 0.33738 -0.05229 C 0.3596 -0.05292 0.38166 -0.05313 0.40388 -0.05439 C 0.40876 -0.0546 0.41349 -0.05943 0.41759 -0.06237 C 0.42184 -0.06573 0.42689 -0.0672 0.43114 -0.07056 C 0.44359 -0.08022 0.45163 -0.09303 0.46597 -0.0966 C 0.46975 -0.10416 0.47243 -0.11172 0.47652 -0.11886 C 0.4792 -0.12957 0.48125 -0.14049 0.48409 -0.1512 C 0.4833 -0.16401 0.4844 -0.17745 0.48109 -0.18942 C 0.48046 -0.19173 0.47889 -0.19341 0.4781 -0.19551 C 0.47542 -0.20265 0.47416 -0.21336 0.47054 -0.21966 C 0.4677 -0.2247 0.45635 -0.23898 0.45084 -0.24192 C 0.44627 -0.24444 0.44186 -0.24759 0.43713 -0.2499 C 0.42956 -0.25368 0.41979 -0.2541 0.41302 -0.25998 C 0.40892 -0.26355 0.39931 -0.26796 0.39931 -0.26796 C 0.37867 -0.26733 0.35802 -0.26733 0.33738 -0.26607 C 0.33029 -0.26565 0.31784 -0.25515 0.31012 -0.252 C 0.30366 -0.24591 0.29515 -0.24444 0.28743 -0.24192 C 0.28459 -0.23079 0.27845 -0.2268 0.27072 -0.22176 C 0.26237 -0.22323 0.25418 -0.22449 0.24661 -0.22974 " pathEditMode="relative" ptsTypes="fffffffffffffffffffffffffffffffffffffffA">
                                      <p:cBhvr>
                                        <p:cTn id="26" dur="2000" fill="hold"/>
                                        <p:tgtEl>
                                          <p:spTgt spid="11269"/>
                                        </p:tgtEl>
                                        <p:attrNameLst>
                                          <p:attrName>ppt_x</p:attrName>
                                          <p:attrName>ppt_y</p:attrName>
                                        </p:attrNameLst>
                                      </p:cBhvr>
                                    </p:animMotion>
                                  </p:childTnLst>
                                </p:cTn>
                              </p:par>
                            </p:childTnLst>
                          </p:cTn>
                        </p:par>
                      </p:childTnLst>
                    </p:cTn>
                  </p:par>
                </p:childTnLst>
              </p:cTn>
              <p:nextCondLst>
                <p:cond evt="onClick" delay="0">
                  <p:tgtEl>
                    <p:spTgt spid="11269"/>
                  </p:tgtEl>
                </p:cond>
              </p:nextCondLst>
            </p:seq>
            <p:seq concurrent="1" nextAc="seek">
              <p:cTn id="27" restart="whenNotActive" fill="hold" evtFilter="cancelBubble" nodeType="interactiveSeq">
                <p:stCondLst>
                  <p:cond evt="onClick" delay="0">
                    <p:tgtEl>
                      <p:spTgt spid="1126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1268"/>
                                        </p:tgtEl>
                                        <p:attrNameLst>
                                          <p:attrName>style.visibility</p:attrName>
                                        </p:attrNameLst>
                                      </p:cBhvr>
                                      <p:to>
                                        <p:strVal val="hidden"/>
                                      </p:to>
                                    </p:set>
                                  </p:childTnLst>
                                </p:cTn>
                              </p:par>
                            </p:childTnLst>
                          </p:cTn>
                        </p:par>
                      </p:childTnLst>
                    </p:cTn>
                  </p:par>
                </p:childTnLst>
              </p:cTn>
              <p:nextCondLst>
                <p:cond evt="onClick" delay="0">
                  <p:tgtEl>
                    <p:spTgt spid="11268"/>
                  </p:tgtEl>
                </p:cond>
              </p:nextCondLst>
            </p:seq>
            <p:seq concurrent="1" nextAc="seek">
              <p:cTn id="32" restart="whenNotActive" fill="hold" evtFilter="cancelBubble" nodeType="interactiveSeq">
                <p:stCondLst>
                  <p:cond evt="onClick" delay="0">
                    <p:tgtEl>
                      <p:spTgt spid="10242"/>
                    </p:tgtEl>
                  </p:cond>
                </p:stCondLst>
                <p:endSync evt="end" delay="0">
                  <p:rtn val="all"/>
                </p:endSync>
                <p:childTnLst>
                  <p:par>
                    <p:cTn id="33" fill="hold">
                      <p:stCondLst>
                        <p:cond delay="0"/>
                      </p:stCondLst>
                      <p:childTnLst>
                        <p:par>
                          <p:cTn id="34" fill="hold">
                            <p:stCondLst>
                              <p:cond delay="0"/>
                            </p:stCondLst>
                            <p:childTnLst>
                              <p:par>
                                <p:cTn id="35" presetID="8" presetClass="exit" presetSubtype="16" fill="hold" grpId="0" nodeType="clickEffect">
                                  <p:stCondLst>
                                    <p:cond delay="0"/>
                                  </p:stCondLst>
                                  <p:childTnLst>
                                    <p:animEffect transition="out" filter="diamond(in)">
                                      <p:cBhvr>
                                        <p:cTn id="36" dur="2000"/>
                                        <p:tgtEl>
                                          <p:spTgt spid="11267"/>
                                        </p:tgtEl>
                                      </p:cBhvr>
                                    </p:animEffect>
                                    <p:set>
                                      <p:cBhvr>
                                        <p:cTn id="37" dur="1" fill="hold">
                                          <p:stCondLst>
                                            <p:cond delay="1999"/>
                                          </p:stCondLst>
                                        </p:cTn>
                                        <p:tgtEl>
                                          <p:spTgt spid="11267"/>
                                        </p:tgtEl>
                                        <p:attrNameLst>
                                          <p:attrName>style.visibility</p:attrName>
                                        </p:attrNameLst>
                                      </p:cBhvr>
                                      <p:to>
                                        <p:strVal val="hidden"/>
                                      </p:to>
                                    </p:set>
                                  </p:childTnLst>
                                </p:cTn>
                              </p:par>
                            </p:childTnLst>
                          </p:cTn>
                        </p:par>
                      </p:childTnLst>
                    </p:cTn>
                  </p:par>
                </p:childTnLst>
              </p:cTn>
              <p:nextCondLst>
                <p:cond evt="onClick" delay="0">
                  <p:tgtEl>
                    <p:spTgt spid="10242"/>
                  </p:tgtEl>
                </p:cond>
              </p:nextCondLst>
            </p:seq>
          </p:childTnLst>
        </p:cTn>
      </p:par>
    </p:tnLst>
    <p:bldLst>
      <p:bldP spid="11267" grpId="0" animBg="1"/>
      <p:bldP spid="11267" grpId="1" animBg="1"/>
      <p:bldP spid="11268" grpId="0" animBg="1"/>
      <p:bldP spid="11269"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4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34549</TotalTime>
  <Words>381</Words>
  <Application>Microsoft Office PowerPoint</Application>
  <PresentationFormat>Custom</PresentationFormat>
  <Paragraphs>230</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cp:revision>
  <cp:lastPrinted>1601-01-01T00:00:00Z</cp:lastPrinted>
  <dcterms:created xsi:type="dcterms:W3CDTF">2014-10-04T19:59:00Z</dcterms:created>
  <dcterms:modified xsi:type="dcterms:W3CDTF">2020-03-20T21:12:28Z</dcterms:modified>
</cp:coreProperties>
</file>