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7" r:id="rId2"/>
    <p:sldId id="276" r:id="rId3"/>
    <p:sldId id="264" r:id="rId4"/>
    <p:sldId id="270" r:id="rId5"/>
    <p:sldId id="271" r:id="rId6"/>
    <p:sldId id="272" r:id="rId7"/>
    <p:sldId id="273" r:id="rId8"/>
    <p:sldId id="274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Twinkl SemiBold" charset="0"/>
      <p:bold r:id="rId15"/>
    </p:embeddedFont>
    <p:embeddedFont>
      <p:font typeface="Sassoon Infant Rg" panose="02000503030000020003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2E5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8374AD-BD18-49A4-9D0E-D553D433BBF7}" type="datetimeFigureOut">
              <a:rPr lang="en-GB"/>
              <a:pPr>
                <a:defRPr/>
              </a:pPr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E547EC-60DE-4330-B091-85854E71A2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A16436-5E19-4D82-B5F7-BDC111E25F88}" type="datetimeFigureOut">
              <a:rPr lang="en-GB"/>
              <a:pPr>
                <a:defRPr/>
              </a:pPr>
              <a:t>23/03/2020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FC79F8-54F6-4DA9-83C7-1A7F7DA50F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37815D0-9D62-44AD-8B50-6E9D3E64B96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4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C5505B4-3E31-4966-BBE6-F6F3C5893F1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2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34FE303-BD25-4377-9F78-E57B077A0751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4F6A7524-8068-4F64-8398-35B062384E7D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8D3D18-2544-4417-9769-37AC75C7B21F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2AA461-CBAB-488F-8BA7-D24FE97A7BBD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DBDAA3E6-6015-49D0-85FC-DBB615B9BE86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92790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07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2" y="2777957"/>
            <a:ext cx="8220075" cy="9943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mk-MK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2Д ФОРМИ</a:t>
            </a:r>
            <a:br>
              <a:rPr lang="mk-MK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mk-MK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КВИЗ</a:t>
            </a:r>
            <a:endParaRPr lang="en-US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20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349" y="1959429"/>
            <a:ext cx="7145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Цели: </a:t>
            </a:r>
          </a:p>
          <a:p>
            <a:endParaRPr lang="ru-RU" dirty="0" smtClean="0"/>
          </a:p>
          <a:p>
            <a:r>
              <a:rPr lang="ru-RU" dirty="0" smtClean="0"/>
              <a:t>- Знаеш да препознаваш 2Д форми во различни </a:t>
            </a:r>
            <a:r>
              <a:rPr lang="ru-RU" dirty="0"/>
              <a:t>положби.</a:t>
            </a:r>
          </a:p>
          <a:p>
            <a:endParaRPr lang="ru-RU" dirty="0"/>
          </a:p>
          <a:p>
            <a:r>
              <a:rPr lang="ru-RU" dirty="0" smtClean="0"/>
              <a:t>- Знаеш колку темиња</a:t>
            </a:r>
            <a:r>
              <a:rPr lang="ru-RU" dirty="0"/>
              <a:t>, </a:t>
            </a:r>
            <a:r>
              <a:rPr lang="ru-RU" dirty="0" smtClean="0"/>
              <a:t>страни има петоаголникот и шестоаголникот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Немам страни.</a:t>
            </a:r>
            <a:endParaRPr lang="en-GB" altLang="en-US" dirty="0"/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90725"/>
            <a:ext cx="282575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21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A013A041-9D1A-4787-A898-8B12836B484F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9" name="Rectangle 5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mk-MK" altLang="en-US" dirty="0" smtClean="0">
                  <a:solidFill>
                    <a:schemeClr val="bg1"/>
                  </a:solidFill>
                </a:rPr>
                <a:t>следно</a:t>
              </a:r>
              <a:endParaRPr lang="en-GB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47724" y="1773873"/>
            <a:ext cx="3603625" cy="2852737"/>
            <a:chOff x="847288" y="1845578"/>
            <a:chExt cx="3603942" cy="28527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9F907-0CDB-4F6A-A619-172679426DE2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7" name="Rectangle 7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4848225" y="1722438"/>
            <a:ext cx="3629025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Кликни на броевите за да прочиташ...</a:t>
            </a:r>
            <a:endParaRPr lang="en-GB" altLang="en-US" dirty="0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ADC936A-4A78-4183-B3D8-64D5DBB06F0E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5" name="Rectangle 10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A8DDD0-BC3D-4C55-AA37-9938FC232A7A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3" name="Rectangle 12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4DCE67-B2F9-47A2-BAD4-8A72937E4D24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1" name="Rectangle 14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Имам една крива линија.</a:t>
            </a:r>
            <a:endParaRPr lang="en-GB" alt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80038" y="3557588"/>
            <a:ext cx="3008312" cy="42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Се тркалам.</a:t>
            </a:r>
            <a:endParaRPr lang="en-GB" altLang="en-US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7725" y="1219201"/>
            <a:ext cx="3603625" cy="54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mk-MK" altLang="en-US" sz="2600" dirty="0" smtClean="0">
                <a:solidFill>
                  <a:srgbClr val="4EB2E5"/>
                </a:solidFill>
                <a:latin typeface="Twinkl SemiBold" pitchFamily="2" charset="0"/>
              </a:rPr>
              <a:t>Што сум јас?</a:t>
            </a:r>
            <a:endParaRPr lang="en-GB" altLang="en-US" sz="2600" dirty="0">
              <a:solidFill>
                <a:srgbClr val="4EB2E5"/>
              </a:solidFill>
              <a:latin typeface="Twinkl SemiBold" pitchFamily="2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42256" y="1206364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mk-MK" altLang="en-US" sz="2600" dirty="0" smtClean="0">
                <a:solidFill>
                  <a:srgbClr val="4EB2E5"/>
                </a:solidFill>
                <a:latin typeface="Twinkl SemiBold" pitchFamily="2" charset="0"/>
              </a:rPr>
              <a:t>Јас сум ...</a:t>
            </a:r>
            <a:endParaRPr lang="en-GB" altLang="en-US" sz="2600" dirty="0">
              <a:solidFill>
                <a:srgbClr val="4EB2E5"/>
              </a:solidFill>
              <a:latin typeface="Twinkl Semi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01850"/>
            <a:ext cx="2630488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Имам 4 еднакви.</a:t>
            </a:r>
            <a:endParaRPr lang="en-GB" altLang="en-US" dirty="0"/>
          </a:p>
        </p:txBody>
      </p: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F59216D4-7635-4160-A47F-A8CE4329B454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63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mk-MK" altLang="en-US" dirty="0" smtClean="0">
                  <a:solidFill>
                    <a:schemeClr val="bg1"/>
                  </a:solidFill>
                </a:rPr>
                <a:t>следно</a:t>
              </a:r>
              <a:endParaRPr lang="en-GB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AE0A94-87FC-42DB-9CEE-27D31258C44C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61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/>
              <a:t>Кликни на броевите за да прочиташ...</a:t>
            </a:r>
            <a:endParaRPr lang="en-GB" altLang="en-US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232937-FE9E-4B03-B0A6-38489C8D45B7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9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2C00092-1DB5-40C5-81F1-49ABB78C4329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7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03DD5A6-5231-42EA-A849-B76282C7D9BA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5" name="Rectangle 23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Имам 4 темиња.</a:t>
            </a:r>
            <a:endParaRPr lang="en-GB" alt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80038" y="3557588"/>
            <a:ext cx="3008312" cy="42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Сите страни ми се еднакви.</a:t>
            </a:r>
            <a:endParaRPr lang="en-GB" alt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mk-MK" altLang="en-US" sz="2600" dirty="0" smtClean="0">
                <a:solidFill>
                  <a:srgbClr val="4EB2E5"/>
                </a:solidFill>
                <a:latin typeface="Twinkl SemiBold" pitchFamily="2" charset="0"/>
              </a:rPr>
              <a:t>Што сум јас?</a:t>
            </a:r>
            <a:endParaRPr lang="en-GB" altLang="en-US" sz="2600" dirty="0">
              <a:solidFill>
                <a:srgbClr val="4EB2E5"/>
              </a:solidFill>
              <a:latin typeface="Twinkl SemiBold" pitchFamily="2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mk-MK" altLang="en-US" sz="2600" dirty="0" smtClean="0">
                <a:solidFill>
                  <a:srgbClr val="4EB2E5"/>
                </a:solidFill>
                <a:latin typeface="Twinkl SemiBold" pitchFamily="2" charset="0"/>
              </a:rPr>
              <a:t>Јас сум ...</a:t>
            </a:r>
            <a:endParaRPr lang="en-GB" altLang="en-US" sz="2600" dirty="0">
              <a:solidFill>
                <a:srgbClr val="4EB2E5"/>
              </a:solidFill>
              <a:latin typeface="Twinkl Semi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1200"/>
            <a:ext cx="2971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Имам 5 темиња.</a:t>
            </a:r>
            <a:endParaRPr lang="en-GB" altLang="en-US" dirty="0"/>
          </a:p>
        </p:txBody>
      </p:sp>
      <p:grpSp>
        <p:nvGrpSpPr>
          <p:cNvPr id="11268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5CE7B566-A8A7-4591-99AF-4E56B1A127B2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7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mk-MK" altLang="en-US" dirty="0" smtClean="0">
                  <a:solidFill>
                    <a:schemeClr val="bg1"/>
                  </a:solidFill>
                </a:rPr>
                <a:t>следно</a:t>
              </a:r>
              <a:endParaRPr lang="en-GB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/>
              <a:t>Кликни на броевите за да прочиташ...</a:t>
            </a:r>
            <a:endParaRPr lang="en-GB" altLang="en-US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8CCBB5C-9E7E-4733-83CB-DB27D96612F4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5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B4C66C-9041-40F9-91CA-52743A33B45C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F6F1F1-BE29-47CA-8045-1AE27C5A8FAB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1" name="Rectangle 23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Имам 5 страни.</a:t>
            </a:r>
            <a:endParaRPr lang="en-GB" alt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80038" y="3557588"/>
            <a:ext cx="3008312" cy="42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Сите страни ми се еднакви.</a:t>
            </a:r>
            <a:endParaRPr lang="en-GB" altLang="en-US" dirty="0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68C327-9E62-4A00-9A8B-DCF84A58651E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9" name="Rectangle 28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mk-MK" altLang="en-US" sz="2600" dirty="0" smtClean="0">
                <a:solidFill>
                  <a:srgbClr val="4EB2E5"/>
                </a:solidFill>
                <a:latin typeface="Twinkl SemiBold" pitchFamily="2" charset="0"/>
              </a:rPr>
              <a:t>Што сум јас?</a:t>
            </a:r>
            <a:endParaRPr lang="en-GB" altLang="en-US" sz="2600" dirty="0">
              <a:solidFill>
                <a:srgbClr val="4EB2E5"/>
              </a:solidFill>
              <a:latin typeface="Twinkl SemiBold" pitchFamily="2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mk-MK" altLang="en-US" sz="2600" dirty="0" smtClean="0">
                <a:solidFill>
                  <a:srgbClr val="4EB2E5"/>
                </a:solidFill>
                <a:latin typeface="Twinkl SemiBold" pitchFamily="2" charset="0"/>
              </a:rPr>
              <a:t>Јас сум ...</a:t>
            </a:r>
            <a:endParaRPr lang="en-GB" altLang="en-US" sz="2600" dirty="0">
              <a:solidFill>
                <a:srgbClr val="4EB2E5"/>
              </a:solidFill>
              <a:latin typeface="Twinkl Semi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582863"/>
            <a:ext cx="288925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Имам 4 темиња.</a:t>
            </a:r>
            <a:endParaRPr lang="en-GB" altLang="en-US" dirty="0"/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B77789C-8E4E-4B30-B419-F7BDE83879DD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11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mk-MK" altLang="en-US" dirty="0" smtClean="0">
                  <a:solidFill>
                    <a:schemeClr val="bg1"/>
                  </a:solidFill>
                </a:rPr>
                <a:t>следно</a:t>
              </a:r>
              <a:endParaRPr lang="en-GB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17F4FF-6473-4828-8F93-FBFCEDDD6C79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9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/>
              <a:t>Кликни на броевите за да прочиташ...</a:t>
            </a:r>
            <a:endParaRPr lang="en-GB" altLang="en-US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6F61FC-2685-47E8-A3A9-8B3A1FA7AE11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7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4A402B-C18E-4035-84F8-D34B0B2269A7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5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DDAA383-2695-494E-AD85-89620556C52E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3" name="Rectangle 23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Имам 4 страни.</a:t>
            </a:r>
            <a:endParaRPr lang="en-GB" alt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80038" y="3557588"/>
            <a:ext cx="3008312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Имам 2 кратки и 2 долги страни.</a:t>
            </a:r>
            <a:endParaRPr lang="en-GB" alt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mk-MK" altLang="en-US" sz="2600" dirty="0" smtClean="0">
                <a:solidFill>
                  <a:srgbClr val="4EB2E5"/>
                </a:solidFill>
                <a:latin typeface="Twinkl SemiBold" pitchFamily="2" charset="0"/>
              </a:rPr>
              <a:t>Што сум јас?</a:t>
            </a:r>
            <a:endParaRPr lang="en-GB" altLang="en-US" sz="2600" dirty="0">
              <a:solidFill>
                <a:srgbClr val="4EB2E5"/>
              </a:solidFill>
              <a:latin typeface="Twinkl SemiBold" pitchFamily="2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mk-MK" altLang="en-US" sz="2600" dirty="0" smtClean="0">
                <a:solidFill>
                  <a:srgbClr val="4EB2E5"/>
                </a:solidFill>
                <a:latin typeface="Twinkl SemiBold" pitchFamily="2" charset="0"/>
              </a:rPr>
              <a:t>Јас сум ...</a:t>
            </a:r>
            <a:endParaRPr lang="en-GB" altLang="en-US" sz="2600" dirty="0">
              <a:solidFill>
                <a:srgbClr val="4EB2E5"/>
              </a:solidFill>
              <a:latin typeface="Twinkl Semi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022475"/>
            <a:ext cx="2943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Имам 3 темиња.</a:t>
            </a:r>
            <a:endParaRPr lang="en-GB" altLang="en-US" dirty="0"/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372855BB-F657-490D-899E-DE8023EA63B5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31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mk-MK" altLang="en-US" dirty="0" smtClean="0">
                  <a:solidFill>
                    <a:schemeClr val="bg1"/>
                  </a:solidFill>
                </a:rPr>
                <a:t>следно</a:t>
              </a:r>
              <a:endParaRPr lang="en-GB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7257DA-62A9-4C05-AB7D-058818D4EC91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9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/>
              <a:t>Кликни на броевите за да прочиташ...</a:t>
            </a:r>
            <a:endParaRPr lang="en-GB" altLang="en-US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C40D7C-4BF0-4379-A3F0-35FB8ED2669F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7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88F5D3-BCCF-417B-AB64-41686A179D7C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5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Имам 3 страни.</a:t>
            </a:r>
            <a:endParaRPr lang="en-GB" alt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mk-MK" altLang="en-US" sz="2600" dirty="0" smtClean="0">
                <a:solidFill>
                  <a:srgbClr val="4EB2E5"/>
                </a:solidFill>
                <a:latin typeface="Twinkl SemiBold" pitchFamily="2" charset="0"/>
              </a:rPr>
              <a:t>Што сум јас?</a:t>
            </a:r>
            <a:endParaRPr lang="en-GB" altLang="en-US" sz="2600" dirty="0">
              <a:solidFill>
                <a:srgbClr val="4EB2E5"/>
              </a:solidFill>
              <a:latin typeface="Twinkl SemiBold" pitchFamily="2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mk-MK" altLang="en-US" sz="2600" dirty="0" smtClean="0">
                <a:solidFill>
                  <a:srgbClr val="4EB2E5"/>
                </a:solidFill>
                <a:latin typeface="Twinkl SemiBold" pitchFamily="2" charset="0"/>
              </a:rPr>
              <a:t>Јас сум ...</a:t>
            </a:r>
            <a:endParaRPr lang="en-GB" altLang="en-US" sz="2600" dirty="0">
              <a:solidFill>
                <a:srgbClr val="4EB2E5"/>
              </a:solidFill>
              <a:latin typeface="Twinkl Semi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939925"/>
            <a:ext cx="275748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Имам </a:t>
            </a:r>
            <a:r>
              <a:rPr lang="mk-MK" altLang="en-US" smtClean="0"/>
              <a:t>6 темиња.</a:t>
            </a:r>
            <a:endParaRPr lang="en-GB" altLang="en-US" dirty="0"/>
          </a:p>
        </p:txBody>
      </p: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E187B85-88C2-4C4C-99A7-BF086124F061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5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mk-MK" altLang="en-US" dirty="0" smtClean="0">
                  <a:solidFill>
                    <a:schemeClr val="bg1"/>
                  </a:solidFill>
                </a:rPr>
                <a:t>следно</a:t>
              </a:r>
              <a:endParaRPr lang="en-GB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908894-3FD7-452A-9E0F-F8DB832D23FF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3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4342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/>
              <a:t>Кликни на броевите за да прочиташ...</a:t>
            </a:r>
            <a:endParaRPr lang="en-GB" altLang="en-US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329BFD-AEA1-4C3C-A2E4-03A6875F6E89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1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486B0C-4E35-477B-BAFB-CE2CBD104E26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49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mk-MK" altLang="en-US" dirty="0" smtClean="0"/>
              <a:t>Имам 6 страни.</a:t>
            </a:r>
            <a:endParaRPr lang="en-GB" altLang="en-US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mk-MK" altLang="en-US" sz="2600" dirty="0" smtClean="0">
                <a:solidFill>
                  <a:srgbClr val="4EB2E5"/>
                </a:solidFill>
                <a:latin typeface="Twinkl SemiBold" pitchFamily="2" charset="0"/>
              </a:rPr>
              <a:t>Што сум јас?</a:t>
            </a:r>
            <a:endParaRPr lang="en-GB" altLang="en-US" sz="2600" dirty="0">
              <a:solidFill>
                <a:srgbClr val="4EB2E5"/>
              </a:solidFill>
              <a:latin typeface="Twinkl SemiBold" pitchFamily="2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mk-MK" altLang="en-US" sz="2600" dirty="0" smtClean="0">
                <a:solidFill>
                  <a:srgbClr val="4EB2E5"/>
                </a:solidFill>
                <a:latin typeface="Twinkl SemiBold" pitchFamily="2" charset="0"/>
              </a:rPr>
              <a:t>Јас сум ..</a:t>
            </a:r>
            <a:endParaRPr lang="en-GB" altLang="en-US" sz="2600" dirty="0">
              <a:solidFill>
                <a:srgbClr val="4EB2E5"/>
              </a:solidFill>
              <a:latin typeface="Twinkl Semi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3592</TotalTime>
  <Words>209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Twinkl</vt:lpstr>
      <vt:lpstr>Twinkl SemiBold</vt:lpstr>
      <vt:lpstr>Sassoon Infant Rg</vt:lpstr>
      <vt:lpstr>Calibri</vt:lpstr>
      <vt:lpstr>Office Theme</vt:lpstr>
      <vt:lpstr>2Д ФОРМИ КВИЗ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BILE</cp:lastModifiedBy>
  <cp:revision>143</cp:revision>
  <dcterms:created xsi:type="dcterms:W3CDTF">2014-10-01T16:09:27Z</dcterms:created>
  <dcterms:modified xsi:type="dcterms:W3CDTF">2020-03-25T14:20:01Z</dcterms:modified>
</cp:coreProperties>
</file>