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B0FF6-CC9D-42DE-A239-F3C4591D7F9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266F2-CC1F-4986-B63F-3BE96BAEA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2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256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8255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67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486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9422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6928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4083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434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7612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EAD5A-3CFB-47D9-BB32-A36016B5E8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9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64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7566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07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547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FEAD5A-3CFB-47D9-BB32-A36016B5E8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25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63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8899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21574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6686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7336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3180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0169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33658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52703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85007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6160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9B455-1740-40DF-9ADD-77367D2D1E2E}" type="datetimeFigureOut">
              <a:rPr lang="mk-MK" smtClean="0"/>
              <a:pPr/>
              <a:t>25.4.2020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D4F9-281A-4E2C-853E-8E351A48DF63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898767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4183" y="2066833"/>
            <a:ext cx="8789842" cy="24929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  <a:sp3d extrusionH="25400">
              <a:bevelB w="38100" h="38100" prst="angle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Множење на двоцифрен</a:t>
            </a:r>
            <a:r>
              <a:rPr kumimoji="0" lang="ru-RU" sz="6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0800" dist="50800" dir="5400000" algn="ctr" rotWithShape="0">
                    <a:srgbClr val="FF0000"/>
                  </a:outerShdw>
                  <a:reflection blurRad="127000" stA="45000" endPos="65000" dist="50800" dir="5400000" sy="-100000" algn="bl" rotWithShape="0"/>
                </a:effectLst>
                <a:uLnTx/>
                <a:uFillTx/>
                <a:latin typeface="Calibri"/>
                <a:ea typeface="+mn-ea"/>
                <a:cs typeface="+mn-cs"/>
              </a:rPr>
              <a:t>со едноцифрен број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1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800" dist="50800" dir="5400000" algn="ctr" rotWithShape="0">
                  <a:srgbClr val="FF0000"/>
                </a:outerShdw>
                <a:reflection blurRad="127000" stA="45000" endPos="65000" dist="50800" dir="5400000" sy="-100000" algn="bl" rotWithShape="0"/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0629" y="4990012"/>
            <a:ext cx="11808822" cy="12409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 помош на оваа презентација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ќ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 научиме да множиме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двоцифрен број (поголем од 10), со едноцифрен.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51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56753" y="5689595"/>
            <a:ext cx="11821887" cy="8635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Пресметај и запиши во празните полиња</a:t>
            </a: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! Внимавај</a:t>
            </a: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(Најпрвин ги множиме десеките со 3, а потоа единиците со 3).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 истиот начин реши ги и задачите од наредните слајдови!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2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11989" y="5294802"/>
            <a:ext cx="822960" cy="66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2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2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77840" y="3940626"/>
            <a:ext cx="56039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 х 2 = ( 10 х 2 ) + ( 4 х 2 ) = 20 + 8 = 28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5943" y="326571"/>
            <a:ext cx="1997892" cy="522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64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982026" y="3317965"/>
            <a:ext cx="6813734" cy="124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Обиди се да ја 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доре</a:t>
            </a:r>
            <a:r>
              <a:rPr lang="mk-MK" sz="2400" b="1" dirty="0">
                <a:solidFill>
                  <a:prstClr val="black"/>
                </a:solidFill>
                <a:latin typeface="Calibri"/>
              </a:rPr>
              <a:t>ш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иш 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задачата, според предходниот пример!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х 3 = (10 х 3) + (1 х 3)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6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mk-MK" sz="88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 4</a:t>
            </a:r>
            <a:endParaRPr lang="mk-MK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16137" y="3940626"/>
            <a:ext cx="6831874" cy="1140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2400" b="1" dirty="0" smtClean="0"/>
              <a:t>Оваа задача и задачите од следните три слајдови реши ги како во предходниот пример!</a:t>
            </a:r>
          </a:p>
          <a:p>
            <a:pPr algn="ctr"/>
            <a:r>
              <a:rPr lang="en-US" sz="2400" b="1" dirty="0" smtClean="0"/>
              <a:t>12 </a:t>
            </a:r>
            <a:r>
              <a:rPr lang="mk-MK" sz="2400" b="1" dirty="0" smtClean="0"/>
              <a:t>х 4 =</a:t>
            </a:r>
            <a:r>
              <a:rPr lang="en-US" sz="2400" b="1" dirty="0" smtClean="0"/>
              <a:t> ______________________________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3133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37314" y="3439885"/>
            <a:ext cx="7132319" cy="10798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 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 3 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2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2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4174" y="3940626"/>
            <a:ext cx="7247711" cy="1193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12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0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5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37314" y="3759200"/>
            <a:ext cx="7236823" cy="1178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11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4373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875347" y="3759200"/>
            <a:ext cx="7039429" cy="11132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Во оваа задача ќе ја скратиме постапката. Ќе ги избегнеме заградите.  Ќе  пресметуваме напамет.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х 3</a:t>
            </a:r>
            <a:r>
              <a:rPr kumimoji="0" lang="mk-MK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30 + 6 = 36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5131" y="444137"/>
            <a:ext cx="1840412" cy="679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6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4753 0.00209 C 0.05117 0.00232 0.05469 0.00417 0.05821 0.00417 C 0.07136 0.00417 0.08438 0.00232 0.09753 0.00209 C 0.10469 0.00162 0.11185 0.00209 0.11901 0.00209 L 0.11901 0.00209 " pathEditMode="relative" ptsTypes="AAAAA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2531" y="849085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9501" y="849084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1308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5365" y="849085"/>
            <a:ext cx="1018903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7005" y="849085"/>
            <a:ext cx="1018903" cy="156754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88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12126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60651" y="2598057"/>
            <a:ext cx="14514" cy="11611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109" y="3940626"/>
            <a:ext cx="1907177" cy="156754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8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8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9501" y="3962394"/>
            <a:ext cx="1633584" cy="1567543"/>
          </a:xfrm>
          <a:prstGeom prst="rect">
            <a:avLst/>
          </a:prstGeom>
          <a:solidFill>
            <a:srgbClr val="0303C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mk-MK" sz="8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38514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986" y="2946400"/>
            <a:ext cx="537029" cy="49348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X </a:t>
            </a:r>
            <a:r>
              <a:rPr kumimoji="0" lang="mk-MK" sz="20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3</a:t>
            </a:r>
            <a:endParaRPr kumimoji="0" lang="mk-MK" sz="20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24476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88555" y="4484910"/>
            <a:ext cx="455024" cy="5225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50" normalizeH="0" baseline="0" noProof="0" dirty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</a:t>
            </a:r>
            <a:endParaRPr kumimoji="0" lang="mk-MK" sz="4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86546" y="3962394"/>
            <a:ext cx="1633584" cy="156754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8000" b="1" i="0" u="none" strike="noStrike" kern="1200" cap="none" spc="50" normalizeH="0" baseline="0" noProof="0" dirty="0" smtClean="0">
                <a:ln w="9525" cmpd="sng">
                  <a:solidFill>
                    <a:srgbClr val="29AF8C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29AF8C">
                      <a:alpha val="40000"/>
                    </a:srgbClr>
                  </a:glo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kumimoji="0" lang="mk-MK" sz="8000" b="1" i="0" u="none" strike="noStrike" kern="1200" cap="none" spc="50" normalizeH="0" baseline="0" noProof="0" dirty="0">
              <a:ln w="9525" cmpd="sng">
                <a:solidFill>
                  <a:srgbClr val="29AF8C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rgbClr val="29AF8C">
                    <a:alpha val="40000"/>
                  </a:srgbClr>
                </a:glo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13509" y="313509"/>
            <a:ext cx="1762034" cy="535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Пример: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09176" y="2946400"/>
            <a:ext cx="6782527" cy="81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Најпрвин ги множиме </a:t>
            </a: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десеките со вториот множител , </a:t>
            </a:r>
            <a:r>
              <a:rPr kumimoji="0" lang="mk-M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 потоа </a:t>
            </a:r>
            <a:r>
              <a:rPr kumimoji="0" lang="mk-MK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единиците.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5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2839 -0.00556 -0.01849 -0.00417 -0.07018 -0.00417 C -0.07774 -0.00417 -0.08529 -0.00278 -0.09284 -0.00208 L -0.10352 0 C -0.11445 0.00255 -0.10846 0.00208 -0.11537 0.00208 L -0.11419 0.00208 L -0.11302 0.00208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362</Words>
  <Application>Microsoft Office PowerPoint</Application>
  <PresentationFormat>Widescreen</PresentationFormat>
  <Paragraphs>166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2020-04-24T17:34:10Z</dcterms:created>
  <dcterms:modified xsi:type="dcterms:W3CDTF">2020-04-25T17:21:34Z</dcterms:modified>
</cp:coreProperties>
</file>